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263" r:id="rId3"/>
    <p:sldId id="265" r:id="rId4"/>
    <p:sldId id="266" r:id="rId5"/>
    <p:sldId id="267" r:id="rId6"/>
    <p:sldId id="292" r:id="rId7"/>
    <p:sldId id="295" r:id="rId8"/>
    <p:sldId id="296" r:id="rId9"/>
    <p:sldId id="286" r:id="rId10"/>
    <p:sldId id="288" r:id="rId11"/>
    <p:sldId id="307" r:id="rId12"/>
    <p:sldId id="308" r:id="rId13"/>
    <p:sldId id="310" r:id="rId14"/>
    <p:sldId id="269" r:id="rId15"/>
    <p:sldId id="270" r:id="rId16"/>
    <p:sldId id="271" r:id="rId17"/>
    <p:sldId id="272" r:id="rId18"/>
    <p:sldId id="284" r:id="rId19"/>
    <p:sldId id="277" r:id="rId20"/>
    <p:sldId id="278" r:id="rId21"/>
    <p:sldId id="279" r:id="rId22"/>
    <p:sldId id="280" r:id="rId23"/>
    <p:sldId id="293" r:id="rId24"/>
    <p:sldId id="297" r:id="rId25"/>
    <p:sldId id="298" r:id="rId26"/>
    <p:sldId id="300" r:id="rId27"/>
    <p:sldId id="301" r:id="rId28"/>
    <p:sldId id="304" r:id="rId29"/>
    <p:sldId id="281" r:id="rId30"/>
    <p:sldId id="30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8BAE-B9D1-7530-BA60-0B73FEB31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78441-1F1E-D014-A4B6-34D2F3384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1761-A93B-F1D1-6D91-499C09AA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1DD3F-2354-8772-017E-08B660BC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4242A-F689-FFB0-BCB3-6E6608DF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A0A8-0D76-A9B9-CF4E-1A9EF35A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4FE8-41DD-EED1-949F-2C3FB34D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CFE58-84A3-38EB-1162-0962432F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E4E5-0288-A482-DEAA-D38829AC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527A2-42BA-245A-0473-8756EC3E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6CA6D-ACA6-43E0-E890-706788F25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8C85A-676C-E651-7273-67068DB3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6F8F-FB1A-DC57-9EE3-E0E6DEB7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BD34-8757-ED79-BDAC-9808627D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C971-6FE3-2727-E392-7955F9A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2F3-9065-7A73-431A-43CC6FCB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F94F-5C48-2AD7-32AC-08E16C54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AD0A-9B68-E1CE-2388-B44ADD2E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88D0-EFF0-A7C3-997B-11E51AD0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4DA4-AAD8-9420-459B-0F2F74DE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3B39-A773-5E24-5A4B-810FDE44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C36B-414A-CE6B-4F38-420D93893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B855-499D-4935-41AA-C9C8F17E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51780-B8A1-3088-4B8A-3F908EE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A7F52-9CC9-8841-BB12-61033AD4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A777-3E38-FC78-4886-614CC78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CDCB-4855-D9FE-84F8-3079236FA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C70E6-3CA1-AB35-94EA-8387002B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32CD-FA9C-8841-F42E-CA5381E0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397C8-B9BB-A610-6AB3-CBFE74A3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76646-AC7F-D71D-A059-65361035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9E8C-13F6-7880-2DCD-938E8C6B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DE735-FFEA-DFEE-EC11-44EEB13E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1D722-DF2B-2B8D-9B33-0E312E41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5E86D-3AF6-FC17-B353-15B597FE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3AAE8-50B3-5C7D-8C7F-CDFBB1215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B5973-9C8F-C1BB-238A-3BA14E84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09267-7309-5726-179E-EE809F18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BE64-7085-A3E0-8C66-B3065D8A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FE30-844A-2B12-6240-5308E8A7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DE65C-2D11-A255-0182-9D228E86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9903C-1819-519D-265E-07FB9228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74DFA-E5E0-309D-B86F-2D740EC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F957D-8811-8E69-B5D1-BCC5F1CE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E40D-A62A-F92D-33F3-AED1D66B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32BF-B6C1-54A0-C774-94FA052C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345F-0663-DB64-25F8-B82DEEB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292E-1A3F-674A-3D63-029FF63C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A0645-8E0A-701E-335E-DB230968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23CFF-6F91-5CB5-09FF-90F4420B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D0001-0CAE-AD8F-D5EE-2C509D18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88FE5-E0BC-C6A2-BA65-456B3B78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B8AE-FF53-21D6-77C3-D96DD0E8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415E6-1851-F2E7-FCB5-C5380A9C0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B461E-F267-3DAB-ACF2-7EADC7436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AD31-3FEE-B1F0-FAF9-782509AC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F3E89-C255-C791-591E-2C1422E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4DE9A-DBF8-CA4F-7DF8-B89E3DED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C77DD-9A40-BE4F-4383-2E6EE268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498C-9FE3-3034-2ACA-CEBD28D61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A1E2-C634-D3C3-2DD1-1CE99137F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8D6D6-FDBF-A70D-C39B-618B87107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DD75-EFCC-2BAE-B3FC-F9B442AC9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topdev.vn/blog/lap-trinh-vien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5BE6C7-006C-406A-97AC-2DD915D0428D}"/>
              </a:ext>
            </a:extLst>
          </p:cNvPr>
          <p:cNvSpPr/>
          <p:nvPr/>
        </p:nvSpPr>
        <p:spPr>
          <a:xfrm>
            <a:off x="132522" y="424070"/>
            <a:ext cx="5804452" cy="5569225"/>
          </a:xfrm>
          <a:prstGeom prst="rect">
            <a:avLst/>
          </a:prstGeom>
          <a:noFill/>
          <a:ln>
            <a:solidFill>
              <a:schemeClr val="bg1">
                <a:alpha val="9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36B5FF-E43E-4E00-8E39-7FD03E4E935C}"/>
              </a:ext>
            </a:extLst>
          </p:cNvPr>
          <p:cNvSpPr/>
          <p:nvPr/>
        </p:nvSpPr>
        <p:spPr>
          <a:xfrm>
            <a:off x="1470991" y="993912"/>
            <a:ext cx="8931965" cy="41214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B6604-B8BE-46A4-BBFF-95EF0128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8" y="1435823"/>
            <a:ext cx="1563134" cy="13016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F3DEED-95D5-4CBD-8C45-0945463961F1}"/>
              </a:ext>
            </a:extLst>
          </p:cNvPr>
          <p:cNvSpPr/>
          <p:nvPr/>
        </p:nvSpPr>
        <p:spPr>
          <a:xfrm>
            <a:off x="2716385" y="2737462"/>
            <a:ext cx="6414052" cy="540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4AA4E3E-EE81-4681-9583-4ED5B647F50D}"/>
              </a:ext>
            </a:extLst>
          </p:cNvPr>
          <p:cNvSpPr/>
          <p:nvPr/>
        </p:nvSpPr>
        <p:spPr>
          <a:xfrm>
            <a:off x="2716385" y="2737462"/>
            <a:ext cx="6414052" cy="54041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A514C6-D1DE-4214-87AB-BDB81593E270}"/>
              </a:ext>
            </a:extLst>
          </p:cNvPr>
          <p:cNvSpPr/>
          <p:nvPr/>
        </p:nvSpPr>
        <p:spPr>
          <a:xfrm>
            <a:off x="4890051" y="3847714"/>
            <a:ext cx="1802297" cy="724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EFDA7-F4C6-47C2-A6DA-F280B1AAAA0A}"/>
              </a:ext>
            </a:extLst>
          </p:cNvPr>
          <p:cNvSpPr txBox="1"/>
          <p:nvPr/>
        </p:nvSpPr>
        <p:spPr>
          <a:xfrm>
            <a:off x="5111143" y="3992588"/>
            <a:ext cx="131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V Boli" panose="02000500030200090000" pitchFamily="2" charset="0"/>
                <a:cs typeface="MV Boli" panose="02000500030200090000" pitchFamily="2" charset="0"/>
              </a:rPr>
              <a:t>Start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4F0E7-2373-4C33-B85F-D6EC9FE2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56" y="7067990"/>
            <a:ext cx="627244" cy="540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145DC-EA30-4D45-A99B-E147C6E6A7BA}"/>
              </a:ext>
            </a:extLst>
          </p:cNvPr>
          <p:cNvSpPr txBox="1"/>
          <p:nvPr/>
        </p:nvSpPr>
        <p:spPr>
          <a:xfrm>
            <a:off x="5111143" y="4023365"/>
            <a:ext cx="156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Loading…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28476 -0.38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54167E-6 3.33333E-6 L 0.5164 0.00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 animBg="1"/>
      <p:bldP spid="12" grpId="1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Component Pattern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C969B-1CCF-4840-A696-4C87F11D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53" y="818414"/>
            <a:ext cx="8588815" cy="53498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17206" y="5703484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820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Component Pattern ?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17206" y="5703484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B885C91-442A-4D93-9F9F-D72D70C8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0" y="1176978"/>
            <a:ext cx="4417658" cy="4457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F82AD-5362-4DB4-B8B5-388B56B6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78" y="1149081"/>
            <a:ext cx="4536265" cy="44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Component Pattern ?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83743" y="5820122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784D92-D17F-40EC-8FE5-3AA888C5D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2" y="1005761"/>
            <a:ext cx="5087579" cy="484368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C2E89C2-8B86-4E32-B123-64200C9CC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109" y="975965"/>
            <a:ext cx="4963509" cy="48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Component Pattern ?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83743" y="5820122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4F267F-7261-4414-98AA-1FCACA3C8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80" y="1263654"/>
            <a:ext cx="4512339" cy="3085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FB95D-B520-4B34-913B-4DDF27128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0" y="1243528"/>
            <a:ext cx="4646983" cy="3105138"/>
          </a:xfrm>
          <a:prstGeom prst="rect">
            <a:avLst/>
          </a:prstGeom>
        </p:spPr>
      </p:pic>
      <p:sp>
        <p:nvSpPr>
          <p:cNvPr id="96" name="Arrow: Right 95">
            <a:extLst>
              <a:ext uri="{FF2B5EF4-FFF2-40B4-BE49-F238E27FC236}">
                <a16:creationId xmlns:a16="http://schemas.microsoft.com/office/drawing/2014/main" id="{DD3B9A0A-8A11-4807-80C4-E6A15F6052A4}"/>
              </a:ext>
            </a:extLst>
          </p:cNvPr>
          <p:cNvSpPr/>
          <p:nvPr/>
        </p:nvSpPr>
        <p:spPr>
          <a:xfrm>
            <a:off x="5478340" y="2527690"/>
            <a:ext cx="960461" cy="323193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259225" y="102116"/>
            <a:ext cx="625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4D002-F4CC-4813-A8E4-D0F01881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7" y="948587"/>
            <a:ext cx="8064500" cy="47537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A4FF8E-6CA4-42C9-A9CF-C373A6BFF887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2B219A-E0C8-4920-986A-CF0883CE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6F4A58-6069-4739-B5A7-00B1E39D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64ACDB-F55F-47A5-926B-6E348DC6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9509F1-A340-4A92-A359-4DB6EB080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53EC9-4512-44B2-B8E4-A60AEC2F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FD7528-EBFC-4DF9-94F1-178C36F3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5E67E1-AACA-4E64-AA87-BD3771182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A77DBE-1C1B-4B7D-AAC1-747161FDE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1AA178-C6B8-440C-9298-0087F8F0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179214-4604-4699-8AAD-8025CA63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3ACB18-D9C3-482A-8980-4D08715B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A5BB17-E600-4121-83BB-4B40A995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8399F3-E692-464D-9E8C-92D5838D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A92EF3-915B-48E6-A980-2A74FD0E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3CF74C-21D4-4AFC-A798-14B12D71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5F6995-888E-44ED-A99D-F3129422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CF83CE-D923-4B96-8B58-0C157383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AE7FC6-FBF2-4BFB-936D-C06B1BB4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A56728-8F8B-4762-8C75-65161A64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1C65DE-6C42-4966-8EA0-B292B25C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2F20AC-878B-4F51-A966-8D70A6B3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B434CC-425A-4989-9990-65689A7C0633}"/>
              </a:ext>
            </a:extLst>
          </p:cNvPr>
          <p:cNvGrpSpPr/>
          <p:nvPr/>
        </p:nvGrpSpPr>
        <p:grpSpPr>
          <a:xfrm>
            <a:off x="10504826" y="323749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DAC3A74-D198-4530-ABE0-FA7AB146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FD439E-F54D-4F02-B71A-E98138EF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BA83B08-0BEB-43AA-B34B-8351033C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C921B7-44BE-4CDF-864F-A825FB8C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B440EA-B2B1-4C88-BF10-BD291F83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995073-AA59-40BD-91B6-D8F8C8ED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DBC05A-FA9D-403C-83A1-9754F514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887761-D354-47C5-A0D2-D16D3684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0D61923-37FC-4645-9B18-E1B9FD6C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C1441D7-BA33-4729-8E06-47237609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EDC610-A39A-475D-8D92-F9AB04BD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DC0587E-10A8-4970-A524-A14E1AE8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F6C69C-A459-42BB-AD22-A69721E6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BD087FF-C713-4DA2-9E86-6CD0C12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B4EBF4-7A13-48C0-9FF7-51EE80A8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DA13A64-CE30-4F5F-8044-8F780C90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21FA29C-AE75-45AD-ABAB-F1BE57D1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1AF200D-91BC-42D9-A9C0-BAB76558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517DC9-4240-4785-B9A8-DB4C8AE3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E93874-CD26-4170-89B1-8D78C64C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F7F06A0-7ACA-44FD-8EC9-DE3F0660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910DA7-F68C-4D0B-8AF4-BF39CEE870EF}"/>
              </a:ext>
            </a:extLst>
          </p:cNvPr>
          <p:cNvGrpSpPr/>
          <p:nvPr/>
        </p:nvGrpSpPr>
        <p:grpSpPr>
          <a:xfrm>
            <a:off x="152734" y="5615389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8F94EEB-603D-4CB2-AC36-2EBD91E9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37432E2-7850-472F-96DC-51F929FD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6087A23-8893-4EF3-9855-964330798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4E082AE-4628-46DB-89E7-C94B4DED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609D9CA-65FD-4C6F-80E6-FF8B9CB9A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9E08433-54E8-498B-8200-63B77189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A44B97-2DF1-4C3E-8FD8-B6BD3E02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35E0A19-1BB1-4B25-AE85-B16289D3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014B54-953B-4F9A-A3C2-6ED9BDD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916FD79-3048-4FC7-A452-4F4FCF25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5849FF6-C57F-4D99-BD7D-A31A5C62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C25B2B7-3835-4247-B000-DEF549E4A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ABB8053-5238-4FA3-8A97-FB6C229C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C04108C-D103-4220-9C6F-664A7515A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862E1E4-4983-49C2-9206-1814FBF44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B685CDC-5782-481E-B233-590CAF1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CBC85CD-9502-4CC9-9359-E214AD8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01AC01-A9CD-4932-95AC-BAF05B2D5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9966873-DAD9-4A9A-8CB4-4DA91036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6A16A0-D1F6-4BC4-9578-E1A71AFE1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69005C2-B6D4-47F7-9854-94764128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45FF61C-03DD-45C7-AB97-0B6D94B268D9}"/>
              </a:ext>
            </a:extLst>
          </p:cNvPr>
          <p:cNvGrpSpPr/>
          <p:nvPr/>
        </p:nvGrpSpPr>
        <p:grpSpPr>
          <a:xfrm>
            <a:off x="10557703" y="5551337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49F418D-3D50-47E6-B9C0-4EED0AF6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9F13B6-C076-4458-8627-07B726D22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BF24B2F-40FA-42BE-855A-AFE8438A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204A8E7-C541-4D20-88B2-BFF6FF22E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DC46191-F6E6-4EC1-9C22-D7CAE65C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F1CD7A5-8A21-4F77-83FB-49A1B5D0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E8A46B-C1D6-4922-B3EC-11DE5960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3D1F7D5-240A-4BF1-AB0D-B0A8DF3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9B292F6-BD48-485A-A34E-DC407DD0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4D3CC6A-CAB6-4909-85FE-59730154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8DBA45-6399-4632-923B-4E5AD2EF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2E690C7-58E4-49E1-998E-A2533691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7D5331E-1D99-4C0B-9E2D-80D1479E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E59FD81-25DE-4A19-A437-7FA23AF9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094D548-5E98-45E3-B45E-2317BEA6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3F1D69E-3CC7-4744-8A06-491136AA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717C21-ACDE-4DBE-A98E-1FDF23A6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3037D5B-73BC-46B3-A238-FA6DAC2EA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D69C2AB-BA79-4F8F-8098-B25897D8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1A191B0-0BC8-4B70-A1A4-4CEFEF01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BEE9767-B3C0-4BE3-B3A5-C70CE21A5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7023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7438C-F59F-494F-8DB0-5975092C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50137"/>
            <a:ext cx="6864350" cy="5189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CB6D11-3BFE-438A-833F-A050415BD566}"/>
              </a:ext>
            </a:extLst>
          </p:cNvPr>
          <p:cNvSpPr/>
          <p:nvPr/>
        </p:nvSpPr>
        <p:spPr>
          <a:xfrm>
            <a:off x="4699908" y="232261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3CC919-539B-4726-844E-64A3377AD8C8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7F1492-7385-4ADD-AE63-FD602223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94EAF6-F27C-41FC-B5CC-0F8CC932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911D80-329F-4BC6-80B1-3487829B5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BF91FC-82ED-4864-88B8-19D225A72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FE86F-ACC9-4267-9673-335CE539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841FE9-25BE-40C5-A5F6-B47A7315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178599-A5D5-484E-AD40-FE22B053F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792584-3352-4BB7-A04F-6364DB62C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98D80-EFDC-4B3A-B6F2-A76E417F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6F4F1E-E78E-4958-B57C-73EABD8F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809A3A-AB31-4303-9B18-6FDEB4FE5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62F23A-A5D8-49F6-AE33-30A0DAAF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C4E1B1-B3A9-480D-B527-2F7AD0A8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B3892-240A-480F-AED3-9DFACF28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E1E0C0-AD22-4A7A-AC8A-8EAD7125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4ACD01-BE39-420B-B31C-08E9A547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53E940A-0409-47CC-AB0F-B6BB57EB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15DF2C-2E7F-496D-95C4-696D7B06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F9D3B0-13A1-4270-B20E-18739400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64C37E-A097-413D-862F-DFD074C8B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032F98-6E88-426F-80F1-3EED228D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BC750-A66E-40A0-AED9-4044D0760A8B}"/>
              </a:ext>
            </a:extLst>
          </p:cNvPr>
          <p:cNvGrpSpPr/>
          <p:nvPr/>
        </p:nvGrpSpPr>
        <p:grpSpPr>
          <a:xfrm>
            <a:off x="10648771" y="287950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67C416-F1CA-4FC4-87EA-24862845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21193B-7EC6-4832-9565-8AF4692F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AFD269-4B71-4A92-B724-11FB8F45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E6B58B3-4703-4153-BEAF-69205949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48C976-8CDD-4832-A5DD-473CD5E7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C1CED5A-BF95-4226-85A1-4347924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CE6664-EEF8-42B0-9005-9B4C4918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2D0334-91D9-4C9F-AFD1-8CADC128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F006DD-910C-4FFE-A7DA-4F51D0A8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CC5A76-7285-41EF-B04A-F5C7CF49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7F4D5E-3E77-4814-9FB1-1635D95FE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7AA6170-CD9B-40E8-BD58-0173425A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C76BBA6-3A15-4C69-9A5B-EE6F1566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84C4FDC-DFD7-4ABB-B8A5-7EAA272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B2A92FF-AE7F-4EDA-8832-3F81656B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58348C8-B7FD-4C76-A12A-3371EF1BA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DCDE7BA-F77C-4D62-8466-B1E9968B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868F2D-A085-4D88-8F19-A65BCBF3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086B1AA-0BED-4464-A8DC-D540BA5C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7170798-4E36-4E0E-ABDD-51CCC6B1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6EAD6CE-63E0-48C5-8951-7FF82AE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0D6528-F68F-4FEB-AA4D-E8B7FD490E76}"/>
              </a:ext>
            </a:extLst>
          </p:cNvPr>
          <p:cNvGrpSpPr/>
          <p:nvPr/>
        </p:nvGrpSpPr>
        <p:grpSpPr>
          <a:xfrm>
            <a:off x="190525" y="5662427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AE3D54D-332E-41D7-A46F-CA8BFF23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ECA8A6C-337B-4705-8B82-2EA55576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B959186-CB11-46BA-A523-AAA15352F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0FB1733-B13B-4A2A-90D3-4B38E840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6C3D097-E662-4488-8EFD-AA4AF98A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BA947A2-9FC7-47C2-9B89-40EB1216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02DC1D8-2204-4F6A-A0B5-B19DDA02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F430101-79A9-4A8C-953C-48932A71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AF36E3-A709-47A0-B057-BEBBFE16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BDCF428-8FE3-48AB-8586-E5BA5137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9834BAA-6E50-43E8-BB2B-08FBCF9B1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2EF7F4-AE29-4F73-90F6-1AEF0FED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2386E68-412D-4541-AD9C-8020ED4E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50F659-C448-47D4-B752-FEDA222F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7E90AE9-7651-4C97-994A-EEE49977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E6E53E-C487-4830-BBDA-99200762D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3EC26CD-2B86-4307-B6C8-02070AAB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6BA7AF5-3769-42FA-868C-379FADAF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98FC1-FB55-424B-B70E-69536278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527ADFD-EDC8-444E-BCF6-E48CFD12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2A7137A-E342-494A-AADA-6BDBFE9D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E1C441-7DEA-4A61-B59D-4C2A1CC145B1}"/>
              </a:ext>
            </a:extLst>
          </p:cNvPr>
          <p:cNvGrpSpPr/>
          <p:nvPr/>
        </p:nvGrpSpPr>
        <p:grpSpPr>
          <a:xfrm>
            <a:off x="10638656" y="5713836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9470E58-93D5-4276-A39B-B3E4D525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8B21914-5EE7-4247-B43B-BFF469EB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7C0AEB7-8A8A-41C6-B973-1FC40F60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227AB85-3B85-48E9-91F1-346AA5B6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B7A8D54-586A-4411-85D7-F443C700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AE8D4AA-E9F6-486B-988E-75FC1D772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EB5B3B3-9EB0-435D-A070-38625259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381FD2C-2921-43D2-99AA-6404E471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781E5A7-025B-4DEE-846C-DCA80781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39FF50C-6D3B-4CF3-B2A5-5F83016F4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0BB0190-7CFF-466A-AD2E-E2A465C5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354A8C5-351E-4FCA-AA52-1600DC08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E059055-A7D1-4672-8D59-9F1DAA1B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1A58ED2-76FB-4CE9-A8A3-D5D8C5262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4D68FAB-C686-4433-BD8B-AC88372C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77FF067-E11E-458B-BF95-7C8DCF2CA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970FD72-4C06-4D0E-B48E-F6FCBD1C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61B039-24B9-46BF-9521-76CE29A6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18CEB4-53BD-4C1C-BBEC-9FCDB0297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96D7D59-96EA-479E-87CD-11456B1A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F6F72F7-D160-405B-A947-23A1C17B3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8748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644746" y="231556"/>
            <a:ext cx="6613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algn="just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9C387-AFD6-41B7-BC99-30ADDA55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1" y="1099091"/>
            <a:ext cx="5008306" cy="462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77722-C538-4A16-9276-052D1099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56" y="1099091"/>
            <a:ext cx="5152159" cy="46209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8147CF-7C5E-4C36-8C7C-2740BD4D4FE0}"/>
              </a:ext>
            </a:extLst>
          </p:cNvPr>
          <p:cNvGrpSpPr/>
          <p:nvPr/>
        </p:nvGrpSpPr>
        <p:grpSpPr>
          <a:xfrm>
            <a:off x="133581" y="72268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F1B4A-7A0D-4D9C-B171-49A0DEF4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167043-5133-42B9-969E-E75E1C09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B9E35B-A59B-4069-9706-768F7A5F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F25A9E-3F20-4B90-BAA6-371060A9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DEEE84-9AD6-48C9-BB0C-B3C7BC26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7D5FBC-016E-4EE2-B2D6-D5187945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30472E-1108-4110-97C1-3BC5FCD2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175655-B752-4142-9A8A-FCC34385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7EEB7E-17DE-479D-8782-BD9DD002C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FCBBFA-9634-4BFA-B5DD-1624379F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F3C1D6-1340-4994-9D45-DD425E82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2B754D-E9B3-4B00-8C5B-CE78C3AB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91EE5E-FFC1-4763-8627-841B6E8C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6079712-02B0-41A5-B2E9-A49EE9ED6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F8174D4-5D80-4CB8-9026-B148E25C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DC32C0-8214-4031-8110-C622D5C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5566BC9-5439-4FEE-B2BE-77AFFFF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B89010-3EFA-4661-B2B6-D87C2D14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707A627-9FCC-4AF4-87EA-50F15C5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DD3BE2-FDA4-416A-9000-D08761FDC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96761D-4612-4F11-9890-5142D1BF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BC6B95-3A93-4FFE-87E1-A752DC106713}"/>
              </a:ext>
            </a:extLst>
          </p:cNvPr>
          <p:cNvGrpSpPr/>
          <p:nvPr/>
        </p:nvGrpSpPr>
        <p:grpSpPr>
          <a:xfrm>
            <a:off x="10625427" y="161442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C724EF8-BE1B-4203-B7BB-63B909F8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0F808CD-83EB-4189-9702-D2FAE8E3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661EE9-C2D6-47A8-AA02-7BDB962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1CD732B-D2C5-4E46-B982-55366C73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BA079B-4CED-4996-A038-9FB767BBB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1485CB2-A30F-4322-AD4A-C59353E3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475D689-5572-43E3-A9F7-9AFAC57A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C2B9B9-4A87-49A9-842A-AFD2B0A2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1BE371-3E59-4816-B362-9F8B9164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9460DF4-3AA1-40F4-B312-AE5E3F15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60C231B-26DE-4AB2-96F4-26B8E045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4AD2146-1CC5-401F-AD3C-65D132EB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0AC215-6991-492B-B25D-671B7697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2C42B6-C6EE-43F6-BF9C-742210E7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18E5F41-6890-49F5-8F95-FCE428DB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CC2331-52DF-4902-A515-D3AB3E87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FD0C835-C700-44A5-8360-454F9DAA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1B4E717-91FA-44BB-B73E-8C13B8BC0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23BCA-E502-4DA8-B7DA-C66D3698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60FAC79-FDD8-41D5-9D6C-069CEEB87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9B6B291-C56C-4FD6-A85F-D633BD08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03A7D1-D24F-4EBC-B08A-BE7EAD7F6795}"/>
              </a:ext>
            </a:extLst>
          </p:cNvPr>
          <p:cNvGrpSpPr/>
          <p:nvPr/>
        </p:nvGrpSpPr>
        <p:grpSpPr>
          <a:xfrm>
            <a:off x="21044" y="5853056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8D62034-E9FD-4D2D-9382-C601F21E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DDECA9E-3718-4365-8B73-9086565A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D017648-0123-46B0-BCF5-762341CE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9E8C2D3-5013-4A2F-99E6-BD5F446B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C4DDE6C-E736-425E-9680-4D454C24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A2C4ED-B4A9-45AE-8B32-6D11040A4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6B0BB07-C992-40A1-AA49-D071B6CC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21501F6-F6C2-47BE-BDEC-273F859C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B687F03-AE92-411C-B941-B5000710E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00F8E3-7CE5-419A-A261-FD8E1AC23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C6678D-63F0-43D2-9AAC-77D2F6A1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2B9F45D-C939-4DD4-BC15-175D2264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0FF83D3-613A-476F-BE7D-2C1715F6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93EA78-ADC0-49D9-9D7B-2863A9AAC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F525281-4728-4331-BBF7-885BC73A9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5260BB8-24E0-4AA1-AA53-9F1CA59C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764CB35-890E-4F54-82FD-3DFADB8E1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9EE55E5-15DB-4CA6-A084-BE71662F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85C755B-6586-4F68-9233-1C448F75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03784A-8ECC-4DF4-8B8A-735E51C8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2238F12-16BA-4A44-B3A3-D1CECAE7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0BEDA4-21BA-46CE-99D1-99C1D50AB753}"/>
              </a:ext>
            </a:extLst>
          </p:cNvPr>
          <p:cNvGrpSpPr/>
          <p:nvPr/>
        </p:nvGrpSpPr>
        <p:grpSpPr>
          <a:xfrm>
            <a:off x="10540634" y="5878707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8A7FD05-3ADB-425B-B012-4462E8D9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13597C5-EB82-47E4-AEFE-D4722F1F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53CE0A4-6A43-4E51-9A98-39297806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9CFC166-894D-4B20-BFBC-A05C29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0E6DB9-262A-4777-83E7-B28847E6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644D613-97E3-4A7A-B23E-ABDB63B33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2E975C6-54FD-4207-8DED-73DFE423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846AAC0-DEFC-4C92-B5E8-42DDF0B2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18F512-0E3E-4F6D-8A7C-0A193736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F616D97-1B9F-46AA-ACA3-BAFA94F8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EA319BC-D501-401E-ACEE-F338A66E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5D7698E-A9B1-413D-8D85-8BED5353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18A77EC-8A88-4C9C-9FC5-679CD8FA6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D88528-838A-4209-8F69-2139F5AC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6641518-994F-432D-9CFF-2AE18D6BF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29448D2-A256-4625-A14F-052E59A1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6E5A72F-C2F9-4DC2-9A47-04212783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528FD74-0919-4F27-9562-10A6989D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5122BA3-D7FA-43AE-99DD-FA3D2480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6EE0084-F121-4527-A4D2-41ADB6B7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184204C8-CA43-4848-9F4C-822ADDDB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5054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941620" y="42982"/>
            <a:ext cx="6613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023F-0507-4823-ADFD-17B514A6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" y="1207010"/>
            <a:ext cx="5533080" cy="427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83C54-FDAC-497F-A443-9AD0475F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24" y="1193815"/>
            <a:ext cx="5101123" cy="42480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10C031E-D539-4FCC-9021-EF90057F4875}"/>
              </a:ext>
            </a:extLst>
          </p:cNvPr>
          <p:cNvGrpSpPr/>
          <p:nvPr/>
        </p:nvGrpSpPr>
        <p:grpSpPr>
          <a:xfrm>
            <a:off x="130984" y="259689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17C698-A9B6-4928-A45C-34B0EE3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F9CC0A-F0A7-473E-96B5-FA2A2C0F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9416E1-EA6C-4CA9-8C9E-60675E3F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098C35-217B-4AAC-BB0C-7FC22978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7F5B68-9C4B-42D2-B9F4-E870AF354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BE2F57-0C7F-46C9-AB14-9B8DE93D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D463F6-3966-4629-B855-B013D0F0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422494-2845-4F7B-9D8D-7B26998DB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B4C63D-972D-49F9-B946-91E967BF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0F4022-4782-4709-9133-282BE36E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427618-82AA-426D-83AA-861E2A96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77644A-02E9-4262-9A61-8AB3254F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2E72AF-418E-48A3-8CF4-EEBD99C1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032F46-7DBB-456D-86EF-97202446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23183F-F9A1-44C0-BC57-F08A12248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72A4A3-0204-43AD-8C21-4A92B753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59C21B-75DF-4BAF-BC69-12755FE3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0C669C-658F-4126-8C54-7DC6502F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6B8A2F-CA1F-4F85-A59B-228D875DE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ABA9B8-1D0B-4649-B9F0-871B875D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A51FA6-4301-489E-AC86-A0BCBB2C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1F8724-1367-4E0E-A726-07FA2205B9EE}"/>
              </a:ext>
            </a:extLst>
          </p:cNvPr>
          <p:cNvGrpSpPr/>
          <p:nvPr/>
        </p:nvGrpSpPr>
        <p:grpSpPr>
          <a:xfrm>
            <a:off x="120869" y="5855191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2768BE-80DE-4BA8-AC4F-48EB157E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E02280-9C16-49C9-A752-FF9A2B77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31DB1D-809E-4FED-9359-623D87CC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4903F1-7226-4D86-8102-2544CAB9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2078E98-29B0-4821-81AA-3D8CAA15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407B5E-DFED-4082-BFE5-6A8714C0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3EA32D-D656-41A3-8B67-78F823AB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7A27CA-2DF8-4D18-82CD-AB27F796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59A9BF7-7AE3-4FFA-903E-245FD405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C4F892-614B-4BA5-B891-979A06D92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F03AC5-CBD3-4314-92FC-0C00AE6AD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E1836D7-9572-44CA-B915-3254EDBD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7D53165-4CF2-4700-A5FF-BAB9E467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1C42EFD-B4CF-42B8-B4F9-C8CAF2EEE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ED5B1F-A768-42AE-BAEA-DEF9ED6C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F9E04D0-CB24-47AB-801F-34E65C95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338B149-BD2D-4B2D-B99A-EED0F9F3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14630BF-CF74-4A24-834D-ACAAEBC20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95A4EF6-0A98-419C-92D6-42F46D23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27724B-5B9F-4DC0-9A23-5BCE5834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201EAF-A6AA-41C2-9436-A2431FE4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29BC45-C035-4DBF-A94B-2F8A843F6D66}"/>
              </a:ext>
            </a:extLst>
          </p:cNvPr>
          <p:cNvGrpSpPr/>
          <p:nvPr/>
        </p:nvGrpSpPr>
        <p:grpSpPr>
          <a:xfrm>
            <a:off x="10735488" y="179132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ECD9A24-55A8-4011-8054-D9C148B5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10A949C-3F2B-44DF-B565-2C93A7209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D42D7C8-BDB2-456C-925A-6DB8C29FD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2A308FB-7077-4753-9969-40A488D7E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EECEAB7-4C87-4E71-BFEE-842B389C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2C194B2-F2DF-42DA-B9D1-6201B648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7B32F4E-E255-494D-B74A-2D1507E5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3A5D408-9769-4B51-A825-A9F3E123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1178CA3-96A2-488D-8D63-2191E97F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6861498-6DDF-48C7-9EBD-D369D45E8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92754FB-4BA8-46E2-B666-D11FCA24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477483E-E548-485C-A0EB-C5C14F1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81C097-CA5F-4AF2-9B9E-EA2D5D27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E730684-7E42-4968-8556-D2557F824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7B39ECF-3F88-42F8-B198-B8AD0F426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0FAF71-A790-4FFB-A960-7831A074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6E04E8C-9B54-40C2-B08E-C9F945A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22AC13E-5B18-4803-A60F-E865EB2DF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7D9E712-991D-4C1E-9015-FECC0CAD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3DD6FBD-7057-42CD-A62E-0DBBFDB1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DC3A996-25EE-4ACA-80A2-402F1CFA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E3F252F-9E89-430E-A989-70290B815F53}"/>
              </a:ext>
            </a:extLst>
          </p:cNvPr>
          <p:cNvGrpSpPr/>
          <p:nvPr/>
        </p:nvGrpSpPr>
        <p:grpSpPr>
          <a:xfrm>
            <a:off x="10685226" y="5763241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C95D972-C628-4BEB-A1B8-1D95325B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2538602-3E6C-44C9-998C-373D50D6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E81C071-5E14-4D7D-A0CF-40AEF8E31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58E67CB-666B-4BCD-9DA2-2E78A055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CAD00F8-A9FF-4187-8789-D52165D6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F9E886-6523-4BEB-B04E-15EA1D79C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F08DE13-6944-4F6A-9659-A52A10C5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2EC3873-8681-48D2-9E1E-5BAA7571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B46A90-B276-4B7E-AF05-0B303F99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1C44C2C-1BCF-4767-859D-889BB87E1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2FB249-731B-42CD-90C8-75CA8E634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04029E-9871-41D0-9E90-88F789205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BDCD020-D6B6-402E-95E4-777BF3CA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85EC24E-EB5F-4156-AF36-ECD8510F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BB2E2C5-5CC2-41B8-AF63-7A157E5B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C64B916-2685-46BB-8B27-9B28BC589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E9A488C-7D92-4269-8556-D623D07B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C371B93-0493-4836-8AA4-71A4B937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249473C-04D5-476D-84B5-26826B81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0D3934-DD9B-467A-A883-A1DCEE3DB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478123A-4BDD-461A-B009-115B5C88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5895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D4E20-0241-47B5-B6B3-E2EF1BCE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1" y="1140416"/>
            <a:ext cx="5086698" cy="439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4A8F2-62CE-443B-A7E1-B85754A0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29" y="1140416"/>
            <a:ext cx="5395486" cy="4396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713DBD-0BD6-40B8-AA6C-2BFA42DBAF43}"/>
              </a:ext>
            </a:extLst>
          </p:cNvPr>
          <p:cNvSpPr/>
          <p:nvPr/>
        </p:nvSpPr>
        <p:spPr>
          <a:xfrm>
            <a:off x="3508002" y="196924"/>
            <a:ext cx="4312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Hoisting Pattern React JS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27856-8069-4F7F-A67F-6CD3A775A2EA}"/>
              </a:ext>
            </a:extLst>
          </p:cNvPr>
          <p:cNvGrpSpPr/>
          <p:nvPr/>
        </p:nvGrpSpPr>
        <p:grpSpPr>
          <a:xfrm>
            <a:off x="67906" y="167629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7E8AD3-2BC6-440B-9946-E521774B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BE007C-9D1A-473A-8F91-8371C30B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1761AE-08CE-4DA6-A77A-5359CC48B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8D08DC-44B6-433F-87C9-D5A44437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AD952D-9167-4A7D-BB5C-D8FD9928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B3D9F5-6ED2-4C57-8356-925C4808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BDE09D-824E-4F96-AF20-76BF67E72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2D8103-0A7F-4183-8ACD-C183A5C4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1AE2A7-F726-481D-8EE4-81D4289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D36086-02C0-477B-9508-DC05E428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BFC85BF-0FFD-4AA6-B2F6-06979B9F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7DCA3A-1D21-4BD9-8F53-BE3BE9D5C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9067F7-A040-403D-9E15-D1D264A5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D22EAD-3CFD-4524-8490-15BE43FB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7EBBB9-76F7-45F2-A49E-9C2361DB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E83648-7112-4841-9A48-BE70FAF6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59151E-F320-47B4-81E6-2B89A68A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C1A3B7-B468-46E6-AFEB-17037C33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23E7813-2AAF-42BB-A9C1-D74AF928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6A7659-268F-400E-8F8A-15611B34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7F1DF5-1047-4087-91C7-AC380B00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B2658F-AE5A-402D-978B-8FB7D4170855}"/>
              </a:ext>
            </a:extLst>
          </p:cNvPr>
          <p:cNvGrpSpPr/>
          <p:nvPr/>
        </p:nvGrpSpPr>
        <p:grpSpPr>
          <a:xfrm>
            <a:off x="10592957" y="140241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504BD97-F9C8-4AFF-BEA9-F8A9A033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FC85C68-0B9C-4F1D-8FDC-EC7B36C1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1A430E-E4BD-45F9-AC30-F2A7918E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869EE3-8D1C-4B8A-A2FA-B5EDF7CB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1E2295F-7EC5-4A8A-BB37-4AD95153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B823C1-16E7-41AD-BACA-D4C664AC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6670179-5BEC-47A0-954D-5DA1C82C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EB4CEE-EB21-4C7E-BA56-931728B6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EAAE15-0DDA-473D-8A47-88B3B4E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8108A20-82AC-4668-BFE2-C66D43FB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FE61CE-218F-42CC-BE56-9F0087463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ED45AEE-857F-429A-863B-235BAFF6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078E939-B801-4BF6-B66A-AA0B3ED1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244293-D291-49D0-9C98-F8C694D1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C3483C-B9F2-4DBF-95B0-77C01723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8208DD7-0E40-4F1D-9EB6-BF612368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0B67552-463D-4151-9087-EE35E446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FB899EC-D548-4F76-87F0-9244C2ED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DF0C2D7-E32F-4B5C-9714-B9F2D15C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A14ACE7-2C10-4A92-A246-FA6FED5F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2A6AEB-6D70-4C91-A9FA-F07F1EEB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E2BB67-00CA-447F-B9F2-3788A0A48FC9}"/>
              </a:ext>
            </a:extLst>
          </p:cNvPr>
          <p:cNvGrpSpPr/>
          <p:nvPr/>
        </p:nvGrpSpPr>
        <p:grpSpPr>
          <a:xfrm>
            <a:off x="71401" y="5850385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B12DE5D-50E3-4DA6-8648-BCFB68A7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84C8C54-21B7-412B-9729-1EDA6AAA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BAE4E7-F2E8-4702-BC8E-CEBCEDA3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E9F3386-401F-4420-93C4-0AC0737B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321CF7-40BE-4267-8FF9-1C4B8C3C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1939487-18D6-40D2-93CE-3EAB1B4B4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AFC0D5-B472-4E9B-84D4-C847246A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A5B798A-8A3D-4C61-AD22-91FB27C1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7046DA2-EA89-4BE8-BDFF-47AFB65A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E820ED6-3B51-4789-8800-A5C16EE7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D8B01DF-5CE7-4445-AC9E-6171707E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BDA297D-470F-4ACD-B80C-C81F9BC9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99DDC5-B48C-48F0-AA78-0339E0BA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52F8911-F51B-47DB-B8F1-6FC24DD3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0FEEE67-D60D-4A06-853A-CC6040C2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81FEAD-EA5F-40EA-BAC8-112F69C8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4015178-248A-4A21-97BA-5675AC08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7842AAB-EDB6-4997-9788-FA029AD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34BA913-9A75-4A9A-A3A7-419D838C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74C728F-9881-45F5-96F8-361B20B7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391DF86-9AA3-4D27-8A3F-E32E4FED9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918D33-899E-451F-91A6-1482BDA375A2}"/>
              </a:ext>
            </a:extLst>
          </p:cNvPr>
          <p:cNvGrpSpPr/>
          <p:nvPr/>
        </p:nvGrpSpPr>
        <p:grpSpPr>
          <a:xfrm>
            <a:off x="10582842" y="5800862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1CFCBDB-1263-4CC7-9215-5FB22F80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19D6F0A-E64A-48FA-A1A8-00A6AF70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F19F932-35FB-4A0C-B7ED-D1DB80B4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CC89F37-DB85-4DCB-BF21-648F9D7B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E14E956-5031-4A9F-B35A-9FB86F7A4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C4C6DA7-2115-4900-AE9C-BBA25232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1A8F8A6-7443-4155-8CA0-4D3863FA7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67E173A-67DF-4B64-8356-75BBFFD3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C966F4C-8C48-433B-9DBE-0554DAFF1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09963B4-19B2-4F9F-A1C3-7B9CE18A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3D0DFB8-F1C2-4CC4-8667-8EAF5957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EA3F756-AF80-4312-B6A9-35300B6F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E59DF3E-298A-4F34-8347-B91B4DFF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482E35D-2EE9-4ABA-9DC4-F54DEF5B7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78CABD9-F587-4791-B4C0-2F63528E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AC46510-C894-4BE8-94E3-79E232D9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A15740-B6F2-44FD-B133-44CBC0C9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5B6980F-1614-48B3-ABEF-93AEE842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136DBC6-233B-4594-A826-60B37CA6E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0408A6-DBDF-4253-B8FD-9045B62B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8F0A5B0-2CDF-45D2-8760-DACD6708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400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82596-957E-4010-8650-DCF4F5593420}"/>
              </a:ext>
            </a:extLst>
          </p:cNvPr>
          <p:cNvSpPr/>
          <p:nvPr/>
        </p:nvSpPr>
        <p:spPr>
          <a:xfrm>
            <a:off x="3561764" y="25536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0A26D-E443-4E79-9FFB-D8037CA3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1201990"/>
            <a:ext cx="8675412" cy="3935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581780" y="972387"/>
            <a:ext cx="839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A494A1-6CE3-47A9-A221-8EAFF4597CFD}"/>
              </a:ext>
            </a:extLst>
          </p:cNvPr>
          <p:cNvGrpSpPr/>
          <p:nvPr/>
        </p:nvGrpSpPr>
        <p:grpSpPr>
          <a:xfrm>
            <a:off x="120915" y="134765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8EB67F-E7B7-4185-80CE-86A24DE9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397CA1-127B-4D6C-AD24-695FF618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80BA6E-86AB-496D-85A6-CA98B569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2FF245-A1DE-4484-BA18-57BA6C64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230B6-A8D2-47FA-AF5B-0A6C88F9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31EA90-5A40-4CF7-8601-EBBF55CC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21A49A-5A52-496B-A615-416CAFF8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7057DF-B881-4299-B57A-D8F7DF8B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2C83ED-4775-4419-83E8-5CFF3AC1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89A2E1-00F0-4CF9-8BF6-25F33A4F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EAE5FE-67C6-458D-AC91-BB30BFB9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BB5840-F7ED-45D8-A9FE-DC0116C4B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3B1974-4597-4187-95FC-A313EF92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7AD4DD4-7085-4D25-8C0B-FB34B98A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445D9F-E7C3-41DC-8124-06DAB1ED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EE6E7E-F4A5-4848-AD91-CDA6F630A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5C5570-37DD-4D02-AF3B-656A0BBB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7FCF4E-F696-46E8-A3F7-5FA5EF9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75D747-646A-47F5-9D9B-D902F3CC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C7003C-3701-497A-955E-1CEDAE492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48A413-6036-422B-AD20-6965A1C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983E0C-0BC7-4826-8984-7CA2FDC024F8}"/>
              </a:ext>
            </a:extLst>
          </p:cNvPr>
          <p:cNvGrpSpPr/>
          <p:nvPr/>
        </p:nvGrpSpPr>
        <p:grpSpPr>
          <a:xfrm>
            <a:off x="10416569" y="150584"/>
            <a:ext cx="1239000" cy="937649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414E4-46AC-4BF4-82D8-5A115075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FE99DA-7203-4C55-8BC8-55A581BD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397A4A-F3F2-4E2C-9B85-C9CF338F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DFAE3D-FFA7-42AE-80DB-35FA0DF40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9EF429-E24B-4831-969A-17BE9F2C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CCE2C8D-3598-44D2-8616-2E3F6FE3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ADC972-33A2-4F21-BDDB-C7765C94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E834FBC-D782-446D-85C2-485EA7E1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CA5B762-C1E5-4F2A-B91D-130113D8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C67E97-E1F2-4C0D-B887-58C17B30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3E60D66-DAAB-404B-85D4-133A2307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219978-DC38-40A5-B983-41CA21D3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200DA39-5088-4BFA-821D-21ED6860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B684D49-89A9-480E-8F36-EEF711D4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3865B3C-1138-4622-A059-80F62A8A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0926448-F3D8-435D-899C-730F0FDE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DED06FE-45FB-4012-86FB-30FE5BFF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90F29FE-8AEA-490B-B85B-47E7C89A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327089C-A87B-48C2-B4E6-EBED936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5571D6-B230-48BA-9B04-A0C495FD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D55C2CE-E09D-46F1-ABC5-91926B90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50D14A-A05C-4156-AF6C-E1C445C05E23}"/>
              </a:ext>
            </a:extLst>
          </p:cNvPr>
          <p:cNvGrpSpPr/>
          <p:nvPr/>
        </p:nvGrpSpPr>
        <p:grpSpPr>
          <a:xfrm>
            <a:off x="67906" y="167629"/>
            <a:ext cx="1239000" cy="937649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946931C-D582-4C3F-A6E7-78AF5901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A62C02-70E6-45A4-8271-DC81F786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D2494AA-0519-4552-983C-A2ED1D190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D8D4043-7877-447E-B898-AD29D397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146CF2C-C335-43FE-AF1A-F12A98B68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7DEF640-1A8B-4E6B-B650-12F4A9A8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9FECB81-6CC4-4AD3-B80A-A4467751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B1B9135-D317-429A-A9D6-4782903A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E99F164-210E-4F06-81A6-53FF4FA7C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05B658D-AB12-496F-860E-1658E7CF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100C8D-2CEE-4D68-BA97-C71012D5D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EDFF40A-DDDA-4B13-BBC2-DA02DF56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8B2C2D-D523-4985-AC59-0CF3627D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D797358-272A-4B10-899C-381B444A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F1DDC9B-E315-42C8-8330-4652CFEB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525A210-64EC-4B78-802E-B9E23A94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953F8A1-039D-405F-BCC9-C96E37718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80D26F1-D6C2-48CD-957C-75729820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F2B6418-ACDC-42AB-BAB8-32323634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0E5743-DA04-4DB0-8F65-4F6E9F398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D0F6614-47E6-464B-8D71-5FE32FE3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9B22B2-3305-4647-AAA1-3C3A09664180}"/>
              </a:ext>
            </a:extLst>
          </p:cNvPr>
          <p:cNvGrpSpPr/>
          <p:nvPr/>
        </p:nvGrpSpPr>
        <p:grpSpPr>
          <a:xfrm>
            <a:off x="57791" y="5714743"/>
            <a:ext cx="1239000" cy="937649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B018073-AA16-46C0-A791-64B0F443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54B7183-9AA2-4F88-8EBB-298CC989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5968D15-D062-4A40-BAB5-AB364C283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2F507C-3898-418A-879F-923F8C30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21F830C-5A1A-4C4F-BC6A-35740AE5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1F98949-5957-470F-BAF4-2C9EC559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063DFED-1C78-4B1C-99BC-7D901FAB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402A031-0090-40B6-B4C5-1AFBACB3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C7DD6C7-56CD-47BC-BDF9-546977E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D2151AD-B2D6-4DE9-A372-5C681186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E7A6496-393A-49CD-8C9D-437C9CFF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2A6AE97-B21A-44F6-BEA4-7ACA6F1C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9F8D1C2-8796-46F7-A143-2C69EDB9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8DFF0FF-94B9-4C2F-8215-1D45F39F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1D7F761-1A5F-4B99-B867-A1EFB0B4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3975385-603D-4228-A828-019E70BF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E0ED0C4-5A06-460D-89D3-1BDE3D42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D55197E-A874-4A06-BF9A-62A01141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2BC069-44EA-4878-96D6-2A5726B4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C258FE5-9026-4987-A983-F0AD7A93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42D72F-0FCD-4F33-8EFE-6076E99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2F9E806-A4C0-4514-BDB3-E4DEC0192512}"/>
              </a:ext>
            </a:extLst>
          </p:cNvPr>
          <p:cNvGrpSpPr/>
          <p:nvPr/>
        </p:nvGrpSpPr>
        <p:grpSpPr>
          <a:xfrm>
            <a:off x="10524934" y="5721140"/>
            <a:ext cx="1239000" cy="937649"/>
            <a:chOff x="1863591" y="74414"/>
            <a:chExt cx="6523379" cy="4680000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A32F5CF-A8F0-4357-9CAC-C247D904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B1B0F80-B04F-493A-BC32-D0A91F1C1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1A73E6E-B873-47E1-9468-AEB4AB246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E53C5A2-EAC1-4419-A618-D8303773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E8E8F7C-7C55-48D9-91EA-8BA4B99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673BECD-4BDA-4905-9A4E-5EE04153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EBF75D-9466-4E9E-89B3-26D2DE3D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F7C1446-98EF-4830-BFF9-CE37B283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7550196-D59C-4856-90F6-35F76A0F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E1F012-618E-42A6-A458-1AEC37AF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B08A792-E9DC-4562-ABE3-D78A8DB10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E302D29-CBEF-4243-B9D3-AAC1AB38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B2C088CE-095B-4D42-B328-4474DCDB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E9A5A65-78C7-49FD-B59F-54FE28A64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1BF47C33-A22E-460C-B801-BA96E960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D7CF4E9-A024-4A56-9074-D63FD06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162E527-6451-4CEF-9E7B-4A999D0E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5F0F8EA-1B42-499F-ABEA-FBE97469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2AE2B15-BD5C-4F00-8EEE-7A2609482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6CA3C6D-671B-4248-9FD8-9C8399F2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CFE2369-5966-43D5-BE60-FC44A2F0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429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5BE6C7-006C-406A-97AC-2DD915D0428D}"/>
              </a:ext>
            </a:extLst>
          </p:cNvPr>
          <p:cNvSpPr/>
          <p:nvPr/>
        </p:nvSpPr>
        <p:spPr>
          <a:xfrm>
            <a:off x="132522" y="424070"/>
            <a:ext cx="5804452" cy="556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9E7975-F8EE-433A-9EAE-51D00D98EA0B}"/>
              </a:ext>
            </a:extLst>
          </p:cNvPr>
          <p:cNvGrpSpPr/>
          <p:nvPr/>
        </p:nvGrpSpPr>
        <p:grpSpPr>
          <a:xfrm>
            <a:off x="331303" y="225286"/>
            <a:ext cx="4850297" cy="4770783"/>
            <a:chOff x="1863591" y="74414"/>
            <a:chExt cx="6523379" cy="4680000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FF059229-2439-450E-BA1B-4757D0089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81EFDCA0-0E0F-4BA5-8796-760C45D9F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80918FAC-90E3-4331-B621-71522F67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43B8935-526C-4085-BF87-7AEDD35A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F2C57958-6195-428D-B63D-179669468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F93A97E0-DD5A-40C5-8992-487FC244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A458B7D5-790E-4854-A746-8D52F8CC2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D8BC646-FC3D-4DDD-AB37-EBA2BFB1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8409294C-E6D0-4386-8AD1-EFB6FAA6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4F74D92F-1C18-4E24-AC28-5AFA6438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4E8FF778-0D25-421A-BBA2-18C987A1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0D293563-9203-4DE4-900F-31166B395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C8CCC4DF-1E29-446B-95DD-053C7993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71A7C44-8C5B-40DC-88A0-A8BDEFEC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31490D46-A5A5-470C-BFD3-A10475B9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D884788-E9C2-486D-AD90-B78F3282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5C501CC1-E603-4652-ABD2-65B2C35E1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2FE07A90-E2D4-49EC-917E-5E21CB28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7D57EC0B-6673-4DCA-BA80-49138D88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1A3C88AB-293D-4367-AFCE-1CF2AAD5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BC0F4B51-5E06-4B29-A1C5-D8DE9404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67EE58-2C2A-4A66-845E-3CBC9AF268D9}"/>
              </a:ext>
            </a:extLst>
          </p:cNvPr>
          <p:cNvSpPr txBox="1"/>
          <p:nvPr/>
        </p:nvSpPr>
        <p:spPr>
          <a:xfrm>
            <a:off x="5761482" y="541539"/>
            <a:ext cx="450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6539156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F0E6FF-B7BE-4A52-BD25-873FA1CE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53" y="719265"/>
            <a:ext cx="5758192" cy="5511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210A4-D874-4FAC-915B-045F7CAED1A9}"/>
              </a:ext>
            </a:extLst>
          </p:cNvPr>
          <p:cNvSpPr/>
          <p:nvPr/>
        </p:nvSpPr>
        <p:spPr>
          <a:xfrm>
            <a:off x="3561764" y="73967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69497E-B196-4091-837F-ED21F8971B47}"/>
              </a:ext>
            </a:extLst>
          </p:cNvPr>
          <p:cNvGrpSpPr/>
          <p:nvPr/>
        </p:nvGrpSpPr>
        <p:grpSpPr>
          <a:xfrm>
            <a:off x="200428" y="90867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CAAFAB-7A89-4816-BC5D-3B7C792BB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0A342C-EACB-47A5-BD2A-1F94B8D9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8DE7EE-78F3-4BD0-9E89-21658985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9BBAE4-ED4E-4038-93EB-3A4120FD8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6FD9A7-F5E5-4751-B9B4-19FFA0D9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3A4014-EC3C-4B5E-9477-BF5E4522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8C05A6-9B0E-4F2A-9DF0-FD4DD67B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3D26F-B453-4015-9CA1-83B2D46E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BC7D0E-A006-4A97-A2E8-8F855195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FB648D-0A98-4BA6-8CD7-02975103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3DFFFE-39E2-4DB7-B368-DA38FFE8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A3E3B4E-2841-4FEB-8F17-67DCAC6D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E149E2-773C-445E-BCCB-D5B673EC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6A3EFB-D06A-4BEF-855D-5F67B46C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7CE273-18D1-45BF-ABF8-4D111764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ED7BC6-505F-4ECA-8716-50E65802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A22539-A7D7-498F-847C-64337568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E91884-0BC1-4C90-BCAC-23137CC5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36CD675-6194-4100-9097-D65AEC788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E2625C-0E6D-46F1-A587-F8F4891F5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475669-0E35-4C96-8D4D-11E3AB1A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BD1276-162A-46D7-965F-85183D933DA5}"/>
              </a:ext>
            </a:extLst>
          </p:cNvPr>
          <p:cNvGrpSpPr/>
          <p:nvPr/>
        </p:nvGrpSpPr>
        <p:grpSpPr>
          <a:xfrm>
            <a:off x="10416489" y="250440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925A95E-63C7-42F4-BDB5-1F067BAF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0DA808-2334-4966-86A3-0B1FAF7B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C9A4AE-341C-407F-AEE8-708B7318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3CC253-2BD6-4D11-A254-86F173B9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6FD1B-4B2B-4C5B-A3FA-CB529058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61232F-DC47-462E-97E5-9D0D5B0B9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07145A-1E22-46DE-AB5C-B610BD5B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CC7F75-9FBA-4C41-9A06-EC960F4D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4CE9EAE-B909-40A3-8C18-293DAA45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48E70A3-FEA1-4ADD-9C7F-BB138D02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28C7C5-73E2-4232-9823-FC808B46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0E31B82-7663-4186-B1A4-60CA626F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BDBEED8-5E76-4BEC-8024-9D3C764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77A9175-0B56-406C-9944-DFB3DD77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91C231-301A-455D-AC1C-BA26B861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4D4B00-5F19-4616-803D-AF13042F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9C0A548-D929-4AFA-A05C-2B903655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41D0A1-3CA7-4914-BEF6-E91280A5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6027999-2432-4A93-8241-63C3A7D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12DB97-04C5-44FC-92BF-A967808D3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7E1D4D-8CFA-4728-B7DA-BC00596F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F42234-F952-42C5-832C-B87B4EC767E6}"/>
              </a:ext>
            </a:extLst>
          </p:cNvPr>
          <p:cNvGrpSpPr/>
          <p:nvPr/>
        </p:nvGrpSpPr>
        <p:grpSpPr>
          <a:xfrm>
            <a:off x="154727" y="5688115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B778C8-A3BF-4762-AA16-328F7F1E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5387A68-119B-4603-AFE2-D0DAA73A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B8D0BF4-2401-4CDC-A553-4248BDB9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790898D-CCC8-4ABB-BB6A-1FE78FF4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9ED2DCA-E8A8-46D5-BF10-46C3622D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3B422B2-484F-4B79-8ADC-B7E1A1F56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D58A45-F7FC-4652-8929-30760A56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4580190-2A28-4F85-B70E-CC17EE2F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FB80AF6-6FF4-4B7F-A163-9DE4EE8C9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C8DCD7-2323-46E0-A4E0-1608D979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D0ABF0A-5966-4CB5-8BD9-0DD3AEBD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381AF8-E987-4681-B5C9-059826A6B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A1D63C5-55CD-4B87-99AE-96BF1553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F4E2AC8-9FEC-4DB4-BB7D-FD64D99B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35B00D-00A9-4422-ADC1-ED96DE06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A267576-47E6-4A48-98CC-743BCCE2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E729CF2-479B-45B6-81E5-EDAB306A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F22A380-C020-468E-85A3-B23A5CFEA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ED80EC0-574E-4778-B624-A9343D64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34E3724-9704-4B3C-AA01-A7438AA6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DA65203-AB3C-4AB7-AC0C-9BA452844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DA7943A-708D-4F6B-8F13-50D1E56DA80C}"/>
              </a:ext>
            </a:extLst>
          </p:cNvPr>
          <p:cNvGrpSpPr/>
          <p:nvPr/>
        </p:nvGrpSpPr>
        <p:grpSpPr>
          <a:xfrm>
            <a:off x="10433046" y="5558966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F6258C2-75E9-49CD-B324-09A44982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A681895-A134-4B9C-BE61-1710E021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68C476F-FA8B-4D0C-B782-EBB0ACD2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FB8FD7-FCC6-44A6-BE89-B137C760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EBD52E1-3E5D-4C5F-8CC8-2C8E8BD5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B74DA41-710A-40EA-B20D-E35BB8A7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F9511CD-1AEE-4AA2-8DF0-1D3943B1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476B77-BDCA-43B5-A867-5A72C319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F40852-BB59-4DD2-BED7-94B31460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970CB81-5CE8-4D30-8431-BF7DDCF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881A0E7-A03E-4ABF-BAAC-18798CFDA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287009A-DC31-4404-A1E1-C49D30FD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2A6D95C-80B5-4700-9102-61AB8D7B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F85A436-E2EE-4DCA-9A35-BFAE09D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4EA2CD8-2AF4-4CA7-A1FD-5F931090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3362333-95E5-436D-AF83-AD0C373C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9F4498E-8990-4249-A70C-0F01840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14DE51B-F03C-4133-9E91-492599AD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02DA50A-5FDF-47EB-B6AE-3657C4A5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D5AFE89-9CA0-4531-99DA-34A50BC8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1C85584-F82B-4471-9857-1DCE30FF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5148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71FAF-1506-42E3-A7E8-EB94F9DB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77" y="737881"/>
            <a:ext cx="5494754" cy="5105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3FBBDA-C791-4C16-AF9A-60FD928F9819}"/>
              </a:ext>
            </a:extLst>
          </p:cNvPr>
          <p:cNvSpPr/>
          <p:nvPr/>
        </p:nvSpPr>
        <p:spPr>
          <a:xfrm>
            <a:off x="3561764" y="19837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BEF55-05D2-48F3-A1EF-D7C04BD7311C}"/>
              </a:ext>
            </a:extLst>
          </p:cNvPr>
          <p:cNvGrpSpPr/>
          <p:nvPr/>
        </p:nvGrpSpPr>
        <p:grpSpPr>
          <a:xfrm>
            <a:off x="187175" y="198370"/>
            <a:ext cx="1239000" cy="937649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338AE3-30D8-481D-AD19-4237CE32C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5815B8-068C-4A43-9E98-00DF230D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6B68B7-1493-4BC8-A31C-2014AC44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EDBF4F-A5E5-4D30-88AB-81778E75E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2D3AC6-6B62-48F8-9278-B68D8FE4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A397B0-30EE-4983-9C9B-195C6DF1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A9BFEC-E5B5-4AEA-9593-8C1A33EA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FD610-9DB8-4BC1-8191-810B0E2E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CC3DF2-B3D6-4866-964A-3B51691A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ABADAB-CDA0-43DD-9366-D5567A3B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D7CD07-D511-47B7-AC3E-86DF0BE5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1B4C54-7CD3-4B5A-A078-6C727C1D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7CE89D-8BF5-417C-8F65-EB0DC2C7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A02F49-433B-4343-8433-50D66B8D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6C657-C79F-43E4-9CED-032B2B91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1DB723-A532-4DF9-9C1E-C8DE335F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3311509-D511-4AEB-9555-FE6E3224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C5C97F-6C26-42E8-98BF-71A354B4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AD35D7B-E0F4-4D46-BF6A-F7272663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71BAC7-B7A4-4E33-939D-89C1011C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4CA01C2-D67E-4232-8BA4-FA07C980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5F66E5-834A-4E4E-89CC-03D8457597AE}"/>
              </a:ext>
            </a:extLst>
          </p:cNvPr>
          <p:cNvGrpSpPr/>
          <p:nvPr/>
        </p:nvGrpSpPr>
        <p:grpSpPr>
          <a:xfrm>
            <a:off x="10470391" y="198370"/>
            <a:ext cx="1239000" cy="937649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2FF44F-FF1F-42FD-A2F9-8754851D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629DBD-C9AA-476C-9B72-D63558412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743E286-6422-4A5F-AC46-656A72B44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2910AA-F611-4626-871F-BEB084E0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5B938FE-A17D-42C0-AA3C-174C89DF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F0BCEA-C9B7-4576-93B3-BAD966F28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E72313E-48DE-46BC-89BB-7B6BA620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CCFBEC-A2B3-4368-B5AB-0D33D9BE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5BB22FE-9ED5-47D3-B194-7295F9C2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4A76E81-6D59-4A2E-A622-3D6568A7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57942-DB7D-472A-A345-0E6AEDE2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5DD7DCA-B8E0-4CCC-B7B8-07D25075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266393D-B31B-4C13-ACE5-4C4CC163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2B672A8-ACFE-4A7E-8A40-0059372D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89C9B49-1994-4012-AA07-850E09F72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C9E614-0599-4E98-AB96-6BCFCCA7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1B094C4-1B46-4EB2-8D5F-BF05635F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CCE83C-49D5-4ACE-AEF3-7614F2D13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E1D5DC-06E6-4E80-BD1C-D13B5F44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CB60186-1977-4FD4-97A9-0F7EC761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3FF4E96-D347-4180-BA92-04DDE1916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EE4BF0-6A79-493F-A92B-E9F67434DF48}"/>
              </a:ext>
            </a:extLst>
          </p:cNvPr>
          <p:cNvGrpSpPr/>
          <p:nvPr/>
        </p:nvGrpSpPr>
        <p:grpSpPr>
          <a:xfrm>
            <a:off x="145507" y="5717740"/>
            <a:ext cx="1239000" cy="937649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2CB1943-80DE-4205-814C-DD56E7B6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2A5C82-DDFF-4C48-BD9C-965FD660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A96F01A-9982-4F8B-B1F5-7EAABD68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1BDF960-9E62-452B-9679-4032A90A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4B0EC93-6D4F-473A-A1A3-ACF8CBE7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D239DB-A85B-4A03-9D67-4E07EEBC3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8AF0099-4241-4700-B692-6C922C28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A0826F-5E2D-4C52-9C02-8D9CD061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8D32924-449D-4264-9160-F29BD445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DE1393E-EF51-490E-995D-FCF54862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A4E1594-9A08-4CC7-86EB-82326D89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F2D48F5-EFA9-4D3C-8798-B4E35B0A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DE7CEC4-675A-4B0D-8227-EA35D253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4437F0E-426A-426D-9A6F-FD499341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B3BDF9B-802C-4018-BD0A-02EFA1BE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BA9597-2F47-4CBB-A8B7-F74054C03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EDF6493-24AB-4420-BA46-6E80EE31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50CA1F7-5BCC-4071-A730-9A09ABD0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7743198-5E06-45E6-BD86-6BD7D8186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36477C2-FB3A-46F5-85C9-3DE2D403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C3D43EC-E542-4962-B58C-69CF5BEC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2EF146-E62C-43D8-B726-1ADE693E2343}"/>
              </a:ext>
            </a:extLst>
          </p:cNvPr>
          <p:cNvGrpSpPr/>
          <p:nvPr/>
        </p:nvGrpSpPr>
        <p:grpSpPr>
          <a:xfrm>
            <a:off x="10719811" y="5763004"/>
            <a:ext cx="1239000" cy="937649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AB32C5-D40A-4E33-A12E-930899A03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2CB862-C998-4921-92AD-18596A9C4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2EBBAF3-CA3F-4FB0-BF99-CAE65EFA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59F204A-B72E-4E7B-B0C2-23C66518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FBC862C-04D9-495B-AF6E-530E2756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61E6D1-15C7-4956-B334-D5DFB7B1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D3BE9DF-66FA-41EB-9E6B-7587F395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6970CAE-A6BB-4050-ADE9-E26D6FB8F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F74DF15-8CC6-45AB-B766-B1B96EFA2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17D465C-2028-46E2-86CC-BB30B7C8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19FC7E6-10B3-46C1-BCB0-949686D5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F64A392-B169-4E03-BABA-56DE51D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8BDAFEE-09EA-4290-B5E5-47F3C4BB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E733F59-50C7-45D6-96F7-B0FBD185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2060D67-A249-4012-8416-40910118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D97918D-31F6-4A8F-AF83-8CA685C83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A305EF6-23BB-4E9D-BCAB-8AB561722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5FFC243-A9E3-47F6-982B-53A45B93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B3ECE59-8FA9-4947-986B-E2AC29FC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023D59-BA6A-4409-B0BB-96C351EF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577FD93-4DE7-47A0-B1E0-CC95572A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35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115649-F8F9-40FE-8767-41E787E2A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687726"/>
            <a:ext cx="5657294" cy="53744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1D14F5-B425-40AA-8A6D-2CAFA5CE1303}"/>
              </a:ext>
            </a:extLst>
          </p:cNvPr>
          <p:cNvSpPr/>
          <p:nvPr/>
        </p:nvSpPr>
        <p:spPr>
          <a:xfrm>
            <a:off x="3652891" y="6798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9A33B-DBC0-4104-A867-BB1DA04DBB1E}"/>
              </a:ext>
            </a:extLst>
          </p:cNvPr>
          <p:cNvGrpSpPr/>
          <p:nvPr/>
        </p:nvGrpSpPr>
        <p:grpSpPr>
          <a:xfrm>
            <a:off x="187175" y="198370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1F796C-71CF-4286-855C-5DDB3F48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019063-6295-4943-88C1-C79D70A9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A42A3-3DEB-4130-A6AF-A4362C53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9E4DC1-891F-4BE9-84C4-88518482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D5EBF0-BF75-4B6F-962F-33AAB583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FDF4F7-EAE9-4074-A455-DA04CDF78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71EF6E-1907-4A0D-A3FE-1F8023A1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87414-3EA9-4E3C-A472-37B52718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DFF223-90F0-4992-8D6D-3B9480458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2EDB935-BE3E-4F09-BD92-698BD771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81B078-CD90-4BF9-9EE8-F668AD8E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F39777-4FCE-4BCC-B0CC-C784393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3A5F69-56A0-4715-AA26-8C8D81DF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703DF2-AA34-42C6-8BE6-2314D3D2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1ED3DB-2771-4953-AAC6-3871D33C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01E6E1-2ACE-4FCA-B2BF-1B4418ED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0000A8-BF16-4FB9-A898-48C319CA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B7B9576-FBBA-4668-9608-D17AC165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DA12A5-8BE9-4465-8A74-ABEB7A3A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3E02BB-8C97-4763-A638-36D68AF9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C41519D-5479-4F02-8175-6896F64C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B724EF-0FB9-40F3-B5A2-749F509C0452}"/>
              </a:ext>
            </a:extLst>
          </p:cNvPr>
          <p:cNvGrpSpPr/>
          <p:nvPr/>
        </p:nvGrpSpPr>
        <p:grpSpPr>
          <a:xfrm>
            <a:off x="10747851" y="268424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2ED8F55-0113-4611-9997-BFC49056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479F1C-511E-42FB-8025-22F5354F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A4A945-BEBA-411F-B27A-CBCD74E9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4F70694-C26C-4EA8-88D9-D2AB37456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6FFD92-A8FE-4D74-A880-55250B5E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C446F1E-49A5-4D97-AF9A-DA61477E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81F161-7D1A-42F5-8546-DFE9D983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BDC2DF-0B89-43B6-9FC7-5B122ABD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CD0B43D-83CF-48AF-AF44-88BCBFC47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1DAB308-76C7-4862-9F3D-713E8796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0A5EF0-DF87-41B8-A9C7-181540FA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4E45F1-1834-4AC6-91F6-E86ECB86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9C348C9-0578-4293-8150-FA59024E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216E65-1F90-497F-A2B0-8C9DE672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21603F-6078-4DFE-B8F5-C2591752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BF85291-D24F-4D79-A571-A3A8483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9AAB5C-6580-4D4B-80F7-5AECA116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364087C-C668-4D5A-86F6-EDA892DB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92EE43-0AE4-4E4C-8EA5-45E18D5E8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4626F6-21F7-4519-AC09-B262A24B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EA3A21B-616F-46A7-AF8E-629FAFA8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80496-2F93-42AA-81BB-47D6C1DE698B}"/>
              </a:ext>
            </a:extLst>
          </p:cNvPr>
          <p:cNvGrpSpPr/>
          <p:nvPr/>
        </p:nvGrpSpPr>
        <p:grpSpPr>
          <a:xfrm>
            <a:off x="203732" y="5771503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C8FEA0-84B6-46E8-B40B-9168716C5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282921-D5B2-4E2A-8DF5-AC12BA5E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561C8C-6655-4D6F-8BD6-7FB753E3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9B2F835-FDF2-4696-8547-58996537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C08639-E1EC-4007-A119-BC226AE72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BA1C13A-7BBA-43EA-A3B7-D1886F73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BDAF3E8-A0E1-4FC8-84C9-EBBE2972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C9D8E3D-740E-4BDE-9C35-9C37BD04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8F7FC45-E79C-4D36-BB1D-B40EE0F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9FAEE0F-FFAF-4AB2-9315-CA8D5B3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0FBE2F5-FB3E-4B00-A099-D3C8813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79334CB-3C34-4A41-A622-8B925874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559C0A1-46D9-47AE-B84A-9CB245F3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298063-A07A-476C-8434-D4A1152F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555E853-B643-4A84-AFDB-E34BAB5F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492F331-4C9C-4FEA-8856-7E8155A7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269A671-9A25-4AC1-83FD-B33B13E0C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DCF6FF-947C-44B6-9B33-73D7CC59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51EBA17-C1A5-4C15-B962-060F3F68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F812D8-D6AA-484E-B335-FBCF2A09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54AB238-AEB0-404F-86BD-C20346FA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F33E080-91CE-442D-9C64-51ED5C2E9506}"/>
              </a:ext>
            </a:extLst>
          </p:cNvPr>
          <p:cNvGrpSpPr/>
          <p:nvPr/>
        </p:nvGrpSpPr>
        <p:grpSpPr>
          <a:xfrm>
            <a:off x="10610885" y="5698720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429DE70-8B46-4DE6-87E3-D090D03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57650AA-3E4A-45A8-BD99-5EF0DE18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BCA378E-9985-4DAD-83D5-DE635BA8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AA166D7-64F9-4C3E-B513-02CE52F0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AF36460-6F71-4F77-B61E-3065E862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692D93A-3849-4ADC-9649-77D6D759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0788BDE-A32D-4E2D-87C4-C21E5D04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BA99912-716B-4A3D-A93F-615D5D1C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D59D6A3-41A0-439D-9F9E-67CD7DD0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F3D6F9C-0A0F-42BA-9AC2-49F9CED1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2CC60F1-467D-4AEC-AB1E-69CEA99C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8A3596-5E14-48AD-8B32-E72F7B07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69F17B8-2899-41CA-86AF-DF00F9D75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75EFC9F-6309-4305-9F40-6AFDFA871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1E9E999-F83F-470F-97C1-EBBCC2D8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6242E42-C86C-4A48-BE40-8114F7ED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889E15A-C886-4B10-8E7A-7870364F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0201E21-7205-4EA8-8BC7-489FBB27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1BE943E-F7DA-4459-B419-2E319157C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98631E8-E480-4496-A116-2CC1FE97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6EBA9FA-2513-4C16-9BAD-CA5E576F6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3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2905332" y="108787"/>
            <a:ext cx="5260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DE224-DC64-1D63-AF1D-DE7CF963D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1" y="1085318"/>
            <a:ext cx="3761184" cy="410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89F0E-889E-B91B-1797-9D72BE3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083008"/>
            <a:ext cx="3862271" cy="410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428F0-A41D-A0BE-4D4D-2EA6C76A8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22" y="1100236"/>
            <a:ext cx="3761184" cy="41226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AC567F-03A0-485C-A3C6-FD128A3F3897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828A20-FA54-4426-ACA2-C6FD7C28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BE26BB-DB56-46B9-B18A-4E0BBD3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CFD38B-92A4-4D5D-A07E-7BD41274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9B88D0-30B0-4883-BFC2-FC55174AB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3FD414-92B8-49FC-B1FA-6D330FD5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37B135-51D4-4920-9BB8-3C10DEC3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9B99D4-037C-4494-B3D2-BBF4763F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686282-0589-4242-8D4E-9AB2E6C1E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27D919-6403-4F70-A132-9AB4A9DA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2080F5-7CC1-4D5A-9DFD-4F8A1177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1E533D-D0AA-4F5C-B17B-C4410143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9A53D1-C1F8-448E-996B-37331ECD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AAD398-2ACA-46A7-8FCF-9C0A1FBD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7A4C9A-981D-47AC-920E-6B9B88CA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864092-388B-446B-9A70-1A770E77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35FCADC-8FE9-4A1E-987C-50DBA2D1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23DD47-8E79-4547-AFC0-82D14E5A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1E2C961-4AB2-465A-8AB3-FEB2DCD6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420CAB7-DC45-4812-980C-B01D3EF7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264229A-BFF8-4A16-B6EF-ED79B89E3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143AC5-3AED-4E72-8501-B0E69CA2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6827AD-08A8-4279-9604-55CB27C46B7D}"/>
              </a:ext>
            </a:extLst>
          </p:cNvPr>
          <p:cNvGrpSpPr/>
          <p:nvPr/>
        </p:nvGrpSpPr>
        <p:grpSpPr>
          <a:xfrm>
            <a:off x="213319" y="5663918"/>
            <a:ext cx="955840" cy="824898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75A4B8-73ED-46BE-8BE7-479EEDCF1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5F64B8F-0CCC-4B23-8A74-97562477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9BFD04-154C-4567-B477-D85D966B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DE219-F754-4E64-975B-F5D7F552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BF9A86-979E-4567-8095-635F31862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4A8A2A-1712-4BED-B891-853A5FFF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00F9BF7-042A-4A6F-88AE-0D9471DE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83EACF1-8046-4E86-8A8B-3C906176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4304E5-4500-43F1-986D-D9CC5696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E6A3BFA-44A7-460E-B3B1-3ED6DD0A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BDCBEDD-2EA6-4E59-87A6-273BE5A9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8488C7-0789-4E9E-853E-135B7CF7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3DEA3B0-3213-4414-B5CC-8E7EC9227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4DD0DB5-0F9E-4666-9CEE-F8C2180B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DB88254-25B4-4FB1-8247-0CB08EE93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3ECE32-654F-4007-8881-C85C837C1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BFD6BAD-41AB-455E-8C71-1CF3199F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3780BE3-876A-4E2C-AF30-73874F041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EAB706-B2DE-42C0-811E-E035AE3B8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DD95C1A-58A8-4CD0-8DBC-42041E06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DF28B8B-93C8-4638-A023-13F7CA638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BF554E-2C1C-45A0-8294-E13F280028FC}"/>
              </a:ext>
            </a:extLst>
          </p:cNvPr>
          <p:cNvGrpSpPr/>
          <p:nvPr/>
        </p:nvGrpSpPr>
        <p:grpSpPr>
          <a:xfrm>
            <a:off x="10931969" y="354675"/>
            <a:ext cx="1047313" cy="628126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1480C4C-DFE3-40B2-A69E-5E740475B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53A209C-B25B-4174-9742-9AA840F7C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54F9D00-FC39-4555-88A3-9AB55557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ECBA8D1-B219-4C03-830A-295508B9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D9F0614-DD87-4C79-85C3-1FFC7E05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23DA2C4-5699-430C-B3A2-E78500D39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AD88144-0E08-40E0-8741-67BB3079F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D9E0287-959C-46A6-BD31-B6B40306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0E18964-8F74-4A55-A3BA-EF85AF75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9243C1-E8FE-4E01-938C-9BA428CF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E6931CE-F4CC-4037-8E7B-DF571B71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78234C6-2BBF-487F-B831-770AFDB3B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AB8F6FA-9BE1-4AE9-BA09-ABC978D9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240B4ED-C770-474A-B38F-060BEADE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934EA51-8092-4F36-9532-0DB33EC4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4A2DB1F-58ED-4341-8105-4F03F130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1F8F7F-E160-4520-9000-1F1A5692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2E2287C-6D6B-4C68-88DA-27A5AF59D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FB1EDAB-D986-4539-BBD2-0C1849E93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D87B239-9F6B-44EA-9C5A-429D8C72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FC8ED7B-D34A-4FE1-91D8-0AE1E951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F713CF0-BE1F-4151-8863-91B65204ADDF}"/>
              </a:ext>
            </a:extLst>
          </p:cNvPr>
          <p:cNvGrpSpPr/>
          <p:nvPr/>
        </p:nvGrpSpPr>
        <p:grpSpPr>
          <a:xfrm>
            <a:off x="10857832" y="5681490"/>
            <a:ext cx="956484" cy="914125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663ED29-353F-4AE3-B274-83086387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D13F4BB-5866-4737-920B-FD0B6E4B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22AE91-78C3-4FDB-AC97-94C7282F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02D27BE-1CB6-4226-B5F5-BAC72423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31FE572-52A5-4C4B-ACB6-2DC8BFC29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CBC4BE6-E14C-4508-B70D-17FF3D59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A29DE9C-AF37-4B45-B24C-A952F1B0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FCDF0D5-81CE-4598-AB81-5396D0A6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2753726-7E41-41E6-AC38-4D1F69BD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B80A93-7785-46D3-B43C-21FDE9C5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BC3F872-366D-4B1E-AB7F-A90FDCE5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F82D5F6-4513-4064-BFFA-7BDE71A1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70336D-3C40-4A57-A847-B74919DC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E05C652-F639-44E9-B148-6515EDC4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301ADBD-B669-4642-B58E-3DFA6F71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D80E85A-929F-411D-823A-20B2354B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7BB9DFC-B826-49E0-9D7E-3F9A312A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80BAE38-74B2-407B-A25A-60D8D8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D7077A3-F1DE-4B9A-A1FB-A8F7CC1E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11A7D2E-3D67-4685-9FDA-458D374F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FE88F05-737A-407E-8937-EB31F6C7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0294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>
            <a:off x="1921463" y="850395"/>
            <a:ext cx="6618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E33FD2-6770-133C-ACD5-5906E297F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05" y="1178874"/>
            <a:ext cx="8858110" cy="41591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E422FA-161B-4635-BFED-30AF9344698F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51E91-7A70-4320-A69E-7FEEA1B6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011FA-6BCE-4FBE-A666-A155754AA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178D9F-54FE-47EA-BBF0-260262DB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FCB93B-AE8F-445B-95C6-A8B8D2CC1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0A0224-A990-460A-BA50-A2C50AD3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AA2A7C-4643-4574-B8A5-D97A411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52DFE-37F6-4BAD-805E-427189E6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5BF2E0-2492-4CC5-8011-31EB0B8E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65BA7D-D288-4EB0-A3F7-C15C3A58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639A8D8-2FE2-46C0-87C8-55BED273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09596F-F0CB-4865-9142-CF8C53D2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DF0CE3-C4D4-4FAC-83F5-15142AC5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117A52C-5EDE-4959-8C5E-89F51CC1E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7738-63DD-4205-AC02-C767A609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8B2F49-2934-4B0C-8A85-7DA3A82E8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71EE84-8495-487C-93F9-67E422E0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C6CFCE-8ADF-4386-A705-AF12C1DA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83D300-E501-4424-BFA5-A0164D4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A96A5BA-6EC5-488B-902B-1E6DCC69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D6B739-00CC-41AB-AE17-6B9DEE00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93C7C85-21B0-4B1C-BCFC-5586C9C0D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4DEA73-A2F9-46DC-993E-C0D0C7BF94C6}"/>
              </a:ext>
            </a:extLst>
          </p:cNvPr>
          <p:cNvGrpSpPr/>
          <p:nvPr/>
        </p:nvGrpSpPr>
        <p:grpSpPr>
          <a:xfrm>
            <a:off x="10790548" y="291156"/>
            <a:ext cx="1074638" cy="696407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8A6FFE-B9C9-49BE-8FBC-692DD3F0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32D6B3-CE2B-450D-959E-701654FD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BC7C2F7-E7B2-4462-B71A-B806812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245AA44-40F1-400C-B76A-2E726B1F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BD27A3B-2848-4E15-A917-4C882934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38BB9B-9F30-434D-A94C-D637E7B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11692E6-4EE9-4660-A796-54C81F76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1093A7-A218-4D73-AFF1-AFC8DE44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B168595-D0C2-458B-9117-43683E6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788881-F3F7-4B17-BAD8-0B8FEDB2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68A55EE-EB83-46C9-B76B-A7F01E9E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AD46E8-6701-4938-AA62-FA7B5229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E43CF97-7CA0-4750-9011-C1F0CF6BF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EA97E2B-3626-492D-93AB-465CA858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9DEFE59-C2FD-42EE-A6A8-DFC0310C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084CE5B-60D9-405A-A507-D022C2AD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BDAE9F3-5ED7-4884-884A-2F1D1645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411E18-4464-4A59-B7C5-A7C894A7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2920019-686F-4330-886D-ACA9644C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840559C-3C55-4BEF-85CD-9BC34261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12E246A-EFBF-4854-95A4-706C869F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27F141-52D7-4174-9F05-46896F2BBDEB}"/>
              </a:ext>
            </a:extLst>
          </p:cNvPr>
          <p:cNvGrpSpPr/>
          <p:nvPr/>
        </p:nvGrpSpPr>
        <p:grpSpPr>
          <a:xfrm>
            <a:off x="64439" y="5947615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A6100B8-BDD5-4749-828F-F00A0832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ECA1E86-18D0-41CC-A161-4750FF62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231800-2832-4DD8-AA78-166D477D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BF1D8FA-79D2-41C0-8F19-268D1F1C5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274A4C-1B81-4BFA-85C8-6119B5D6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AEA0230-91BE-48AD-BCFF-213F8D0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2C4B549-7A4A-475D-89AE-CF7DFFA9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54FCCB0-AA80-4656-ADB6-74E7BEC4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4EB2D88-918B-4E92-8152-4AD1781A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AEEB9-EF01-43A0-B04D-A055207C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DBD541A-D85B-4561-807D-7A5F2F0B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4DF5101-4DF0-47B6-8CC4-11EFCE4D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3827369-022A-49FE-BD33-2DFD8CA2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36E2DA5-462B-419A-A71D-67CFA9B7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FD8CBA-E8D8-44E1-AA7A-9529160B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BC52CD7-7651-43B2-AD73-DC819DDD3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1BD283-680F-4930-BF31-C37D896E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9DD9586-F02D-432F-9CB9-3B66126AF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41C5642-3A05-49DB-819E-63C8E06FE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61D77E1-CBD0-4B05-8488-B3ABBE9EC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3ACE62E-AC47-4E96-BA12-AA0B05A1A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45AB7F3-5076-46FD-889F-3A10D8656632}"/>
              </a:ext>
            </a:extLst>
          </p:cNvPr>
          <p:cNvGrpSpPr/>
          <p:nvPr/>
        </p:nvGrpSpPr>
        <p:grpSpPr>
          <a:xfrm>
            <a:off x="10929312" y="5879322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018F08E-C512-4168-92B6-05E342E2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13C95FE-5622-4EA4-8F03-34755718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E2FDAD4-C583-461D-BEE2-63FCF4097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0E6D357-B93C-45EE-A28F-97F71E17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6A40E9B-4A09-4A60-974A-0DE9F45EB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F9EF9BB-9D4F-431A-A171-DB8DD9AF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D35248D-94B3-423F-AA05-A0870454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8E2EC7C-D924-41D4-82E2-010EC903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E4357BF-D6F7-496C-AC0D-2CC8B13C8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32CE50F-6AE5-4FCF-AEC4-93D47C1C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A44C12-9813-4018-81C3-F7F264DA7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50CA00-6CB8-4CFF-B25D-3FB92F0E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0BD6A97-3EAA-4E31-B5B8-B2F78F96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BE2AB4B-E066-465D-8580-DAD38185B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17AF38D-E74E-4636-9884-90D181F7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C74BA1E-7B20-4C71-9709-43CAEE89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1627FCB-9D83-4F25-B574-B66911A1E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CCCF9E4-F0DB-4768-9032-1FF63EBF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81BC9D-8831-465B-846A-6616199B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51A19C1-ADFC-4975-9A67-7B880998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5A6308-F163-4230-88CB-2E969BC3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5357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80CCF-DF21-43AD-4801-53F7A9A4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86" y="861451"/>
            <a:ext cx="6872700" cy="46917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A7FC25-7E71-41CF-AC5D-81F09C87F599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95663C-BC66-4B32-AE2A-1A70D3E4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C4889D-2227-4C09-B219-59D9A190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DFA1BE-D514-400F-9561-FBABFF24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6679FC-A7B3-46EA-B387-372FC28C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5E10C8-018F-409C-BF51-B3D205FF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4BBC99-E1EA-41C0-85FC-D5A4242C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A2F2D7-C414-43F8-A700-4BE70A771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90119-77CA-435B-9CD9-1E4E18E7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883E33-E6FC-4385-9340-2A9A3B66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7C1AB3-9AE6-43C2-824E-89F8418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FA59B8-0E6F-4122-B10A-23874DE4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DCA0562-E510-477A-81BB-4E7BB67A6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C33360-FADF-4DB0-B675-1125313C5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6AEFB6-EA4C-40FF-B11C-CE4BD177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9172004-72E9-4C93-8989-ACBE3138D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8F4289-8FF4-451B-8B4A-D68471A1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BF9C7B-8437-4DB4-BCF2-27A4D298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1C09E7-BDB9-4B8F-9C2F-B495FF9E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A6D1B5B-0143-4E4F-8CF7-8C4FFBA7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56DECB-709C-4BDB-BA21-CA28512C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93A27C6-0FB2-46F3-9736-D5BE3E6F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A1CA65-4B11-4699-BF25-A4D49C9E5284}"/>
              </a:ext>
            </a:extLst>
          </p:cNvPr>
          <p:cNvGrpSpPr/>
          <p:nvPr/>
        </p:nvGrpSpPr>
        <p:grpSpPr>
          <a:xfrm>
            <a:off x="10351135" y="304149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169734-237D-476F-9F0C-1176EC47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C4F2E3D-0628-4F65-A353-1839FC18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C3CEED-3798-4A1C-8F06-DB875F86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E690700-50C9-4FEB-9FAF-6C618D17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6B95E9D-0BCF-4799-8A79-ED62023E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402932B-3447-41F4-9A9C-8BAA8C35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5832610-74BC-4F26-9391-77711704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7E3C318-98DC-4CBE-B80A-5C61A34F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CF361FB-405F-437D-881C-95CAF58A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C998DCE-C6FF-4F48-B5D1-A5767070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1D32F18-2793-4809-BB90-A0753435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66FE4BE-C945-494A-A009-50C47ADB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7A9835D-32E5-4F3F-A6F7-4FD1718E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7C86299-CCB8-4252-A4C2-DD878396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64E1D8A-8D5E-4495-9E4A-F2900C70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F4582B-073B-4834-A569-AD62D39F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2D3A715-7106-43A3-A906-F7482519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F56129D-0B78-4DEE-B944-817BC0CA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D4F08C9-917B-4644-AB37-AE9165A6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7FFA60F-0545-4B38-B937-587EBE2A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ACF033D-DF32-4DF3-ACB2-FAC39F94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F2AE6E-1CE8-44B0-AC9E-78A2503D1A38}"/>
              </a:ext>
            </a:extLst>
          </p:cNvPr>
          <p:cNvGrpSpPr/>
          <p:nvPr/>
        </p:nvGrpSpPr>
        <p:grpSpPr>
          <a:xfrm>
            <a:off x="220201" y="5770508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E83257C-FF2F-409D-A82A-17F16BCA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BC0933F-6F11-46D6-B70B-C936EEED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C3E72E5-FC1B-4490-A487-1B8078268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25FBC9C-2D3B-4274-8BB8-143D5302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9418234-6134-42C7-BE02-89958A540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CE44C11-182C-483F-90A4-5BDB4CCC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FEC976E-0F36-4F07-8BD3-7726F7A6B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6BA7E03-3DC0-4E9D-A0DE-80169151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F78700B-644D-4BBF-9EEF-BFE73D8A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3BE5334-F87C-44F9-A4A7-3E00D3F4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FB7E73E-CF3C-4E02-A8C1-C972CD21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42F89EF-0420-4595-B936-D6CB0877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7D1F066-1AC4-41E6-B5FD-030579BAC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287AE08-B647-4489-AC6A-A11E8533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5393DC9-B5A9-45A2-8ECB-6EB37414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94CEC2-93AD-49C1-A442-ED6F3B2F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A79D30C-3D44-4B85-AE2D-E2C93285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8F584B3-3EA6-410E-9920-75268A56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8404A21-8160-427B-9FC1-5DDEC981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A96E84A-5800-4847-9B81-905197BD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4AF1EE6-3EB5-49B8-8D92-93ECC4E0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F606B3-0B61-4C17-B30F-B731B34A0681}"/>
              </a:ext>
            </a:extLst>
          </p:cNvPr>
          <p:cNvGrpSpPr/>
          <p:nvPr/>
        </p:nvGrpSpPr>
        <p:grpSpPr>
          <a:xfrm>
            <a:off x="10374812" y="5868867"/>
            <a:ext cx="1074638" cy="696407"/>
            <a:chOff x="1863591" y="74414"/>
            <a:chExt cx="6523379" cy="468000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2036C6-DCB7-4527-928A-6E19E355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F99E533-251F-4BBA-9EB7-1EB96A61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FA2D978-C387-4CFB-807C-887EC05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9B597BA-DA36-406B-802A-AC0597A0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11AF75B-C175-4B7C-9D30-93E71596A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A62D56D-F3AB-487F-80AD-5D213FBC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4C22426-73FD-469B-879C-EB401982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01956243-0200-4DF9-A720-05B7D064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173485C-C3E7-4A4F-86C1-61050BA0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E78F2A0-9A85-4178-AE6C-BF526736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C35BFDB-8F65-4224-8249-A4A54346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2C2491E2-4F64-4810-B92A-961E9343E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D1338BA-4686-4B54-AE5E-70B7F661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4957AF5-9F64-45E7-A89D-ADC1CF08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A8DCC1F-C9BC-49D8-9272-0518C4F0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459F6B2-4964-4E9E-BB24-48F75840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E2C3A28-1F18-4F7C-844B-820E0D55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976C10C-BA94-4010-A9CB-31E4A22E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12E03A6E-399D-4D80-8D8A-BBFEA1D8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5894552-0F56-4666-9CDA-2B0DCB47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AC3570C-0A54-4AA0-AB0B-54CAB442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070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10C9F-47A0-49B2-9F15-09E26076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2" y="842297"/>
            <a:ext cx="4655379" cy="481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4B9C5-FABB-4188-A138-9BEF4065B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822131"/>
            <a:ext cx="4548697" cy="49014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1A85395-7D75-4C05-90B4-F8B4BBD2C3F8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C91DF3-9E15-466D-AD0B-2209BAD2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D8CF22-A7D1-4BF5-936A-99B63DD4A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17CBCF-F995-4835-84A0-49F24090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3DB25C-3E72-4E28-881C-4151222F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188EFD-A9A5-4DA3-89A7-593049E6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317411-15DE-4123-87F0-A877D071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36A78B-0FF0-4A71-B7C1-9EB5DF6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A062D8-BDE1-46B4-A1FE-7D3207F4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3024D5-AB27-41DB-B6D0-7C5DBD13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C501056-9F43-498C-AD85-0ED34F93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79C9E3-151F-42F4-9324-1EEBA118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1F0396-7B9B-43F1-A8D1-83B50363E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1D46FF-F381-405D-BFC7-76F88224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760124-8318-46C6-BAE0-FAA91A9D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07C2A2-2A4D-4EF9-B863-2A773018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5C0867-C630-4B20-994A-BE1499F7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DBDFC3-FE7F-4825-9DCA-2A2D1DDE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3DAEEA-BCDF-462B-A27F-B384FDEB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05A25B-97C9-4425-92DB-D6447C98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7ED471-1C41-4BAB-96D0-1A6CDF24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25C0E1C-2882-4B44-9C6C-A5813DBD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405973-0EA3-4FD5-85AA-2C2FE2BC253E}"/>
              </a:ext>
            </a:extLst>
          </p:cNvPr>
          <p:cNvGrpSpPr/>
          <p:nvPr/>
        </p:nvGrpSpPr>
        <p:grpSpPr>
          <a:xfrm>
            <a:off x="10823739" y="141804"/>
            <a:ext cx="1074638" cy="696407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D01C7F-911A-4EBA-BFE0-73B4BF31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9AF8DA-7EC5-408F-9385-498A4BE5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DC23E63-7D08-4D54-B5B7-2602AD54F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5A1347B-7722-4BE4-ADDC-C7950048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D810BA-E5EE-49A7-BCAE-15CE2938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626E122-28C3-4A20-8919-2F44B0A3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779096-8ED9-4200-AF95-29A010664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89DEA1A-91CF-47C8-AA4B-4A4F785D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27D4612-0134-4EAF-8E48-1130CB41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B52E6AA-CDFA-48C2-8872-30A168AC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A437B2C-B915-4ED1-9036-A4B2835E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A608D19-32CA-4D08-BCA1-8F2D4EE2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E268713-AD64-43C3-A9CA-5C90BB12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1A90DE2-F7DA-4471-A2E0-4A0D770B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5CC954-6ACE-4D25-A809-69D9A867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C8561B8-7FF7-4662-845D-276F2C7F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5C14794-D6AB-430C-B669-2454D8D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15B701A-E033-4BA7-B16F-BA245E22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EC38DAB-9B7E-4B15-8391-EE5B867E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36E600A-310D-4672-A04B-32456065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A6CDDE3-F05B-4C10-97E3-5B130359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3F792C-9B1E-4FAC-8DBD-8B86EB852E6D}"/>
              </a:ext>
            </a:extLst>
          </p:cNvPr>
          <p:cNvGrpSpPr/>
          <p:nvPr/>
        </p:nvGrpSpPr>
        <p:grpSpPr>
          <a:xfrm>
            <a:off x="156899" y="6019789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770AFB-A9CB-4B14-8B1F-F5DE174C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88B04F-761F-4334-8604-41C2CAB19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F5DF810-B11E-4821-8BCB-7A51E29E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A495DC1-A351-4439-BDF6-EC23B39D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8C4A4-C51F-4779-8EA4-4E3BD034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5D0C436-E90E-458D-9F61-94C68CF8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4C90C1A-7F7B-44A7-B6E9-D5085A17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7E46F32-4EFF-4FC2-AB1D-4D6C84AD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1F0993B-D741-47D3-BDED-F1C98868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DDCA4BB-555D-4FEB-9DE2-2EE005EBF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C47A9B1-443A-4692-AA43-AEF1DB56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AF74E6C-FD0F-4E0D-8D06-52A3C84B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E3EDB8F-3F44-4943-8D70-AB21DD06B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0A91C27-470D-4FD0-8944-A1EB4C9E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FC1E748-39D7-4DB6-8840-E1868F9D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2046400-763D-4D09-AC0B-47C58F44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35EC0A4-46A9-45C3-B1AF-94045B20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F1E7638-5BE2-4F76-8E61-DB1FD7F0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7923087-7706-4E94-A925-CA24853D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7032429-C6C1-4D21-B6D8-7EE79675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F88547E-7442-4BF0-9BCD-9E82CF07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987F94F-E949-47F2-B43E-EDCCE253D7A5}"/>
              </a:ext>
            </a:extLst>
          </p:cNvPr>
          <p:cNvGrpSpPr/>
          <p:nvPr/>
        </p:nvGrpSpPr>
        <p:grpSpPr>
          <a:xfrm>
            <a:off x="10662753" y="5930099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559ECA-A97D-4B2B-B30F-5DB75DE9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6DFBC6C-B003-4D7C-8CDE-23A16627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60EBF26-B9A4-4523-9D89-566BC5CF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99597E8-8B7D-4BB3-B824-1EF67D3A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179ADF0-1EFD-4688-A8FB-E710890D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21C135B-E678-429A-86A0-009E7391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4A1BEA0-E573-4441-A81A-733447E1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52D6CBB-AE3F-470E-A657-6577F19B8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817363-2392-448B-B169-CB0C1359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2F9AEE9-0090-45D6-933B-A5A2095D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8AFA2BC-63F2-4693-9240-5C0CFC38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33FF299-A05A-41C9-B91E-AC998ABA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7E8E645-0557-410D-88D5-DBAFC292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9C03325-7553-4B1F-AD9C-04CA38703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3F29635-EEC0-4D2F-AA8B-9CF65D527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56E18F7-0E05-4061-AC0E-F7DADE2B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E46BC40-AE70-4E5A-8D26-7BA29427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557782BE-25B5-459C-92E9-20AEEFA8B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6E0826B-D793-415C-9AA4-39563D69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78BF5CC-1EC2-4AA9-A85C-FF95E4E9D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6ADC5AA-E27A-4730-AA64-5E58C77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1622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16AC1-5D96-4796-9DF4-FDB2FB0F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8" y="904613"/>
            <a:ext cx="4856603" cy="4861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DF74-5122-46B5-9191-B5F30C62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17" y="882731"/>
            <a:ext cx="4801122" cy="4871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F3D-5DFD-4F59-BB79-1FCCD9CFD8B9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FEB6F0-70FE-4A3A-8D4B-AAAD67B5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88831F-76A3-4141-A3D4-F4435535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C9BED8-67D8-4859-BA0A-7A330F6D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FE561A-0DF8-4042-BAA8-6F7E2279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509D8E-15A1-4F85-BB5F-15F1D491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B5FD9D-32EB-4137-B099-E3B01E61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48EFAA-A51B-4806-A9BD-C683F697A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ECF9AA-9769-42E6-BBEF-4525F74A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87F500-0C46-4E2B-A5C0-B2BBCA9B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AEDB7B-21AA-46A8-8A43-705CC0626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CE38C3-58C2-43E7-A66C-4B397F38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E6E897-2D01-4100-BDE9-7758CE2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80A9FA-84C6-4207-A989-360FC47D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04F1D7-12A7-4982-9ECB-DFA41065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DF1421-F03C-460A-A677-8E0285F8D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68A25E-D437-446A-9F20-4E74DDE7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E8D787-6714-497A-B112-A6996B01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DC1377-53BC-45D1-877A-1C99C4C0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4C7742-41C6-4B93-A58B-BC10EC59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5A0B68-ADDC-4F3A-AC5F-A27EC609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686719-EC92-476F-97ED-B2155A49C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897115-5D12-463D-94CE-43013FB5857D}"/>
              </a:ext>
            </a:extLst>
          </p:cNvPr>
          <p:cNvGrpSpPr/>
          <p:nvPr/>
        </p:nvGrpSpPr>
        <p:grpSpPr>
          <a:xfrm>
            <a:off x="10541933" y="192528"/>
            <a:ext cx="1022544" cy="548259"/>
            <a:chOff x="1863591" y="74414"/>
            <a:chExt cx="6523379" cy="4680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D77323-6583-441B-AD83-74354713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2176A05-B59E-47FB-9E38-00F1FB0B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60765C-649E-4FEF-8200-AB876C5B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85C8F4-2CC7-46AA-BCEB-0E6E675C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DB73931-96FF-4D04-BC48-C4CC2BA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A58F06F-93F5-4DBE-A3CE-2C0043090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4079B48-915F-4205-87E5-6B2459C4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6C7483F-6E0E-45C4-826B-6861E9E42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3F77F-B7DD-4A1F-888A-6E710431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478C437-456E-4523-B30A-1A79F706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15CE754-157E-4AC4-B67A-9C6CAF0C1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2921AE-60ED-438F-861C-88FF6BDB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B778303-79B5-4421-AB01-497BABA0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05EF91-6CB6-46F5-AFBD-31D62412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A4A3032-8B21-4114-956A-275830A8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71A8DDB-D36E-49E6-9DFA-A9A6F4A8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89625FC-F645-40B3-9449-B70F1DFD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D9A311-1057-471D-9E03-B320B41A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5BA355A-8C44-49E2-845F-5D18F183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03B50E4-363B-441A-98C1-403D09D7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AF571B7-7047-4E4B-8A7F-2E95CC9D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8C6EB4-81FE-4AD7-AEB5-1B95713D2DF5}"/>
              </a:ext>
            </a:extLst>
          </p:cNvPr>
          <p:cNvGrpSpPr/>
          <p:nvPr/>
        </p:nvGrpSpPr>
        <p:grpSpPr>
          <a:xfrm>
            <a:off x="72639" y="6128226"/>
            <a:ext cx="1022544" cy="548259"/>
            <a:chOff x="1863591" y="74414"/>
            <a:chExt cx="6523379" cy="4680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31E1A33-7310-4E9D-B1F6-B4D72744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ECDC2D0-6299-461F-9E09-2E20DAF28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0E61753-4BD9-46F9-A4E3-9E5D3086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D0570C5-6F0E-4C4E-8C54-9EEC2C33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57A809-D3DD-4320-A3F0-0B9BB7AA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5ADF1FF-7204-462A-A7A4-127D88E8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BF3D03E-05A5-47C4-8CAA-B807C32D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0CC43B1-7FAC-4F0E-A8D2-DB2ABFE1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F554F3-21B2-423B-9BBA-F3F266CB5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304F56F-6460-4033-8AC4-8764D3CA8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B1BA30-7867-4A66-BAD6-14F11141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6438162-2AE6-44E3-8261-F73D11A6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F30BC78-93B2-42B5-8C1C-C5CA3AA44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B22DB39-9604-4B38-86FC-C717E525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18470B0-E93A-480F-AB19-2BA4AE16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001C470-9D02-4365-961D-849C522A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C856AF1-02D5-411C-8222-2F97AAEA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A2829A2-FD28-4363-AE66-CEEFAC93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869F78D-7C20-43F7-8CC3-E71408E5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1BCED1C-1C94-45D2-B5BD-9595600C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EBD3189-A804-4AAD-946A-E9BC8729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479B44-2CB8-4859-A005-E9D3C093041D}"/>
              </a:ext>
            </a:extLst>
          </p:cNvPr>
          <p:cNvGrpSpPr/>
          <p:nvPr/>
        </p:nvGrpSpPr>
        <p:grpSpPr>
          <a:xfrm>
            <a:off x="10610743" y="6146169"/>
            <a:ext cx="1022544" cy="548259"/>
            <a:chOff x="1863591" y="74414"/>
            <a:chExt cx="6523379" cy="468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D7C7186-7DDE-455D-A79F-7D0B18E8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BDAD502-C0F4-4217-AE2F-056E56438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B2F5F57-C411-48F3-8111-BA501F07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9547C73-FBB6-49E1-98B0-A3CA8259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A69364A-C312-4792-A692-A6228C66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843DBE0-4891-4633-A13A-CAA6AB3A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DA4730A-9966-4874-9396-AF2397865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D7D0B40-0F2D-4CFC-AA90-47A14FA3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10749E-7347-47CF-958B-ADA2F0FC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ED3AA43-E611-4667-AEFE-6052BD63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5ADE5CF-9BEA-482D-B3C8-FFDC6FE5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455EF48-D280-4D97-8696-EC4BB08E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F1F0E9-14ED-4E2D-9C60-C9A23B1C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FF6EB45-B315-46A4-A157-0E7FA589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2C85D90-8578-4889-BA5F-9C4B9F0CB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8A25581-49A0-4A76-BFA2-113718E9E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68BD471-0551-4AA8-B5B0-92ACD94E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2CF7BA6-5280-48F0-B9F0-6D1AC0E6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56AC338-74D4-4881-954D-D03C0570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452015D-2D3D-4808-B1BA-33BAB53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D0DBC6E-C57B-401F-9EE5-40A7BDF2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1740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129525" y="181393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4005-D0F3-43F3-ABAA-7A6A4846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7" y="932870"/>
            <a:ext cx="5178699" cy="4601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8CB1-9043-4252-A985-3428C540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16" y="937551"/>
            <a:ext cx="4852327" cy="45845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66514D-1116-4347-8B81-D2E144A2E892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137C50-13CD-4784-A0F4-9A86053C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ACF8AB-8D93-4DBB-BFE4-7A12B066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87815-2F42-4A2A-9C5A-11EBC5BF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183E2F-84C9-4092-B475-D396E94E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A60B3F-36A6-435E-A889-0AAA4243C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33D0D8-309A-4C2F-BD01-922B95CD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3AC697-283E-4DAC-B6BF-88CE2BE8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0AB9CD-CA79-46CC-845B-569CA0FD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125825-4DE4-418A-958E-7DE4634EA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587E46-774A-4D81-83B7-A676A20F7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DB7365-76D0-480D-81D9-B5B0D3284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E78C3AD-C518-4344-BAE8-9469C3AE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E8F4CF-2A39-4F93-9D02-6F32ADEE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52EA08-C899-4B73-973E-BFCFFC85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6660F9-A25B-44EF-BD9A-0095CC9F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97E0637-41D1-43A4-8AC8-1F0173023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BF4F42-7EB8-47D7-B55C-997C0E3F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D265787-0F82-4E83-BFD1-A80EAB3B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6D9628-9323-4DD5-A2B2-F9CF4E2D0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23BA557-AA81-440C-9168-797296C5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C88ABF2-D993-4F0B-85EA-FBEF5E0B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1A71CA-2B33-4B3D-AF58-15F7DD93034A}"/>
              </a:ext>
            </a:extLst>
          </p:cNvPr>
          <p:cNvGrpSpPr/>
          <p:nvPr/>
        </p:nvGrpSpPr>
        <p:grpSpPr>
          <a:xfrm>
            <a:off x="10796260" y="107318"/>
            <a:ext cx="1022544" cy="548259"/>
            <a:chOff x="1863591" y="74414"/>
            <a:chExt cx="6523379" cy="4680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35E840-0F43-4B35-86D1-B2A2378D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0B7A11-072D-4D4A-B742-6972CBF6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99C182-3957-4212-832C-9F41403D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6C819C6-3BD1-4116-84FB-1B3BFDEE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35055A-0825-4C18-993B-ECB45084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820B0C-7944-40B1-90DD-9145A280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60F419-3743-4426-ABD4-3CC09A89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331C9F-EC9D-441D-B17C-1266B5A1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C7B1522-8E85-4F93-A7B5-979B8D9B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5B21529-3B61-480C-9D55-97079D0F3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FE211FC-53C6-40F4-BD56-94883D3C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6D9A83D-FAF4-4695-8E9B-AD88C32E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52CBA30-FB43-4AE2-BB4A-8E51E8E6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7465C16-05A6-4167-9294-6CE49592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D769A6A-7538-4C16-9078-664563EA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3DB6A5B-92DF-41F9-B3F2-E0FF7602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4D93EB-0CFA-499A-AEC4-410E2466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405209F-ED4B-453D-8A48-16C75404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23DE5F-4A69-4AEC-AAB2-C542BA66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6E784F-D299-42EC-9822-9799625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976D55C-5223-42C4-B0EB-5550D59FB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FC7E67-797D-447C-B833-ACCDBA36D1BB}"/>
              </a:ext>
            </a:extLst>
          </p:cNvPr>
          <p:cNvGrpSpPr/>
          <p:nvPr/>
        </p:nvGrpSpPr>
        <p:grpSpPr>
          <a:xfrm>
            <a:off x="85071" y="6128226"/>
            <a:ext cx="1022544" cy="548259"/>
            <a:chOff x="1863591" y="74414"/>
            <a:chExt cx="6523379" cy="4680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D8293D-1525-478E-BF69-427E4688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E1D1BFF-710A-441E-9CF4-C4570C01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5E38D-D182-4809-AA2F-BA6EBE32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271C188-BD85-40DB-957E-435DBD46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B3B9708-60C4-468B-921C-A4FA2D5B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26A920C-69DE-493F-B9F1-EBA4E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A787790-31A6-47C3-A536-7962435A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294F577-1945-43A0-9990-9017F8E0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64C151-949D-420C-8513-51D66AE9B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090D146-A901-46DD-9B9A-57E81460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53E3210-0331-4282-A1DF-B6AB15AC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B7E5279-D7E2-412F-BA46-54F7B4AD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2C0AB86-E7DD-4FA4-9458-CC26A780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09303D6-3DBD-41AA-B8B3-25AC869F4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616EF96-4F54-474F-811C-65F095127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2E9F0DF-D533-4FA1-8B3A-4B7E4353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AB02EB3-ACE6-4FCE-9011-BCAA3AFE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BD9C4FC-00E1-4115-BE60-89522963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F944FC0-A9FC-4BAC-AD4D-2BC1730A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096F0E5-FF4D-4E6A-9202-4EB39ABC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42EA8DA-F8DD-4CBA-B35A-68DB364E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41E3F25-FD69-40D3-A7D7-2BB2A647456A}"/>
              </a:ext>
            </a:extLst>
          </p:cNvPr>
          <p:cNvGrpSpPr/>
          <p:nvPr/>
        </p:nvGrpSpPr>
        <p:grpSpPr>
          <a:xfrm>
            <a:off x="10674304" y="6110964"/>
            <a:ext cx="1022544" cy="548259"/>
            <a:chOff x="1863591" y="74414"/>
            <a:chExt cx="6523379" cy="468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5D7DA9B-C376-4F47-A2DD-C7888A6F7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9995739-B23E-4E05-9937-6EEEDBB1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7AF7BF2-B292-4A31-8950-CD2599CE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4D05B66-0D59-488F-9A82-FA0F27DE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83A1434-8068-4C4C-B943-8CDEFDCC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60AE58A-2425-4288-BF0C-48CF7B3B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8DC6ACF-A9BF-4112-A519-EA99B6B7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6F88B9D-ACFC-4650-9115-A70796AA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F3FA3C0-3923-4CF1-9015-A8CEE10C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B0AAFAF-FDB8-44EF-B2FB-DED82961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4480D89-ED76-4BC3-AFAE-A3C2CB21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4D1A78E-CA60-442A-BD31-A35A2697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600C965-D87A-4CA5-AA38-205B30C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1AFE608-C2D4-4BFF-AF17-1BD25E00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6798F3B-5912-4582-AD7E-89C93F007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B4B9FBF-5C50-42CA-A750-A74374749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7B7AE48-85AE-4697-89B9-338E8513A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D79A00C-F925-4E67-8870-345FBA6F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444C5E9-E15B-4A0F-8181-E061DE0D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8ABD941-DBC0-4274-B5DE-FC4D7F49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AB1AE38-048B-4455-B3A2-6F96E9D0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8107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5A315-609F-44EF-A115-FD24E567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84" y="816232"/>
            <a:ext cx="5632625" cy="5457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251366-7647-4118-A43E-990BA8980982}"/>
              </a:ext>
            </a:extLst>
          </p:cNvPr>
          <p:cNvSpPr/>
          <p:nvPr/>
        </p:nvSpPr>
        <p:spPr>
          <a:xfrm>
            <a:off x="4218871" y="208002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5A9EC-C7E2-436D-AAE1-5BD8D67FF0DD}"/>
              </a:ext>
            </a:extLst>
          </p:cNvPr>
          <p:cNvGrpSpPr/>
          <p:nvPr/>
        </p:nvGrpSpPr>
        <p:grpSpPr>
          <a:xfrm>
            <a:off x="156899" y="208002"/>
            <a:ext cx="1022544" cy="548259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BB20CF-1EFF-4D91-8D30-7AF6FA78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3FD2E0-750C-443B-9479-34DA8C07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F9CC37-BF5B-43A7-A2B3-CA95B98A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8D56EA-EE45-4DEA-9DED-936923EF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119F69-B3AA-4FFB-8DD4-9DB7B5C2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24F585-3494-4ACC-8E8C-82716728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8E6E2-E247-4943-A40F-CD626755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AEBE2F-691E-452C-8EE1-55DDC85F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720633-AA80-47C5-BCA2-88D2669FF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3D7598-399D-433F-85E9-1609A967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7BBE0C-3DEB-4411-A26E-446F6B39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7C5545-5D31-450E-8F60-016185B4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918DB9-0F3A-4C45-A1C2-46D0A91A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697EC8-2B36-4F8F-A505-D108B6D44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7E3EE9-A477-4570-873B-6937B90E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B64A9C-CE94-4E2F-9C17-45783B66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8876B8-A7E1-423D-943A-C6F00B1AC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D05BDF-EC73-494C-A381-B87D9BE3F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9DB9514-F0A7-4BD4-8A14-634ED0DF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4184F9C-100B-4098-8258-C5349143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FE3D01-0A63-4222-B84F-9D6BACD3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308385-D0B3-4817-B5D6-1F53107B38DD}"/>
              </a:ext>
            </a:extLst>
          </p:cNvPr>
          <p:cNvGrpSpPr/>
          <p:nvPr/>
        </p:nvGrpSpPr>
        <p:grpSpPr>
          <a:xfrm>
            <a:off x="10678052" y="271543"/>
            <a:ext cx="1022544" cy="548259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FD94574-1ED5-4D16-B0BA-D9FA3BB0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94DB73-5C53-446E-A910-E7A1835D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7CF033-0444-4C35-B279-62BC9AD6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4CC841-D33B-45DD-89A7-4437204F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8E083D-902F-4C08-9F10-1A82AD399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635CF31-1D4B-435D-9498-B43C328D9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760BE8-A033-4D3E-92D6-3CA2D9B9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244189-31C8-4541-95A4-5A6AEDBCA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95E033D-1137-4C7C-B25D-9C997FD58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C1F84E1-953F-4100-B334-339FB4543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B742311-3896-49DB-9C12-7691F366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D294275-4497-44ED-8EE6-0A7F3A5F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0D5873-2DE6-4824-A547-E0361E88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56151EF-34D1-43E5-829C-D88382689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1A73CD-F771-453F-A6EC-267CD8F1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D6B2B5-7D83-41AA-9B4F-2C03E7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80C6D9-D273-49F2-837D-D92A037C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4B10B7-0B51-42E5-9092-1841982F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AA4A3A-8756-4457-B8FC-666FC7AE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B082CE9-D77F-4032-BF3D-5EBB53A5B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DD843FD-6E32-487F-BC26-59852E5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58C234-0658-4928-AF88-DC4CFB86AA3F}"/>
              </a:ext>
            </a:extLst>
          </p:cNvPr>
          <p:cNvGrpSpPr/>
          <p:nvPr/>
        </p:nvGrpSpPr>
        <p:grpSpPr>
          <a:xfrm>
            <a:off x="196547" y="5999669"/>
            <a:ext cx="1022544" cy="548259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0C4F784-C71B-4515-A5EA-1223718E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E4400F1-18B7-49CB-A3B8-B6225A2A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E0CA063-2B5B-4FAF-A455-A273A62D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020DAC8-6886-406B-BCB8-34296BA01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AFD9C31-563E-4B5B-8809-E82EE4C3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0AF1376-5CC1-4A86-9C53-35747EA3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95F07C2-99D3-4B41-B2F0-E3BA34C8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86402D-6D9E-4CCB-9DF7-6B273921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02720B9-5646-4CFD-AD02-AD0A35ED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5943E1-8825-4629-A4FA-9F39FA1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8744600-CB6A-4038-91A6-FED22EE0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0F12A51-AEC0-43FD-8FAE-3332F30D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DAE0DA-5668-48F3-88B1-B4F8BF315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2535451-46C7-4BBB-959F-2843D1145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1CCF36C-A3FE-47C5-8861-229412C7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632E1B9-8BB3-49E1-92AD-B8A29EA0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A82ED6A-5916-4654-9B48-62333015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5132402-CF30-4A38-87CF-AE9FDC36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3F93D79-A387-461D-AB9F-EC768FD7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1C538C-30AB-4009-AA58-6F73F5DEB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10C5700-4239-4033-903A-D83F2E52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81C350-CD0C-4C05-954E-674CFE16FB0F}"/>
              </a:ext>
            </a:extLst>
          </p:cNvPr>
          <p:cNvGrpSpPr/>
          <p:nvPr/>
        </p:nvGrpSpPr>
        <p:grpSpPr>
          <a:xfrm>
            <a:off x="10691716" y="5997236"/>
            <a:ext cx="1022544" cy="548259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652A0F-55A6-450E-87A4-8503628B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524A698-F03C-46F2-B2F0-8ED418DD9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7B96382-1F12-4A0B-96D2-E7C4CF02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EDD0AB2-6245-4FC6-ADDF-D360FC59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A8BC653-84EF-4E83-A1AB-D3BF253E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6ECDB96-7F84-45A8-9ED6-98569CFE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78C802D-25C9-4462-B826-389AA172B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2C5164E-2BF7-4F25-BBFB-B7BED450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B8E7604-D989-4599-BCBF-DDDF6A446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3C7EC9D-89DC-4266-8836-95C64FD1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96F1DDB-5B97-433A-B5AF-6E848DFFB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E22A6A-C8E8-4C6B-8F71-2EA61E58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D2E7309-00A4-418D-BCE4-E06479AC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55E6C96-6CE4-49F9-82E4-D0E15E55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E8DF30C-915B-47C2-A6B3-D2294EC4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A3AE2F5-8EE5-4796-AB56-813FA9ED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CA68875-15C7-42CC-AB97-E56DD89D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FE7D73F-186A-4BFF-87BA-336D53C7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624946F-DE27-4B63-8B8F-AC078A01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C381332-0FE8-45A8-A35E-4900819B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D167155-4649-4EC9-A26D-E91E6A09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596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792050" y="355600"/>
            <a:ext cx="349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792050" y="1031220"/>
            <a:ext cx="699965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tổng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hóa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tái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phổ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biến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thường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gặp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Đây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suy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huống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cụ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.</a:t>
            </a:r>
            <a:endParaRPr lang="en-US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DD969-7673-4EC8-A86B-9AC18F03F9F1}"/>
              </a:ext>
            </a:extLst>
          </p:cNvPr>
          <p:cNvSpPr/>
          <p:nvPr/>
        </p:nvSpPr>
        <p:spPr>
          <a:xfrm>
            <a:off x="2763196" y="2534986"/>
            <a:ext cx="484299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4C4EE-9C9A-40CF-BEFA-278C9DCD552E}"/>
              </a:ext>
            </a:extLst>
          </p:cNvPr>
          <p:cNvSpPr txBox="1"/>
          <p:nvPr/>
        </p:nvSpPr>
        <p:spPr>
          <a:xfrm>
            <a:off x="2792050" y="3346256"/>
            <a:ext cx="6999650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viên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tương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gặp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nhưng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chưa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ưu.</a:t>
            </a:r>
          </a:p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hiểu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rõ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không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ngôn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ngữ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cụ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patterns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thực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hiện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ở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lớn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ngôn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ngữ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nhất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cung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hướng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tượng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(OOP)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9D07EE-2DDF-43F4-8811-E8B7BA077383}"/>
              </a:ext>
            </a:extLst>
          </p:cNvPr>
          <p:cNvGrpSpPr/>
          <p:nvPr/>
        </p:nvGrpSpPr>
        <p:grpSpPr>
          <a:xfrm>
            <a:off x="53050" y="94825"/>
            <a:ext cx="1131383" cy="1032643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894610-29CE-4CA0-9F77-7F7CC7A6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3F64CD-189E-49A1-8DF7-ABDEBFDB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D40D30-6641-4E31-8BEB-5DA3BC40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F403BA5-C478-4CA2-9915-345913E4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F842EF-7B46-4353-BCFF-576C46E9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9E20B6-DA24-4DDA-BDEC-8273D73C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8B96F5E-C34D-47F4-8FB9-FFC59089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2965ED6-3B8E-4A8C-BAEE-B031680D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E454D1-2DEC-4F7F-96F3-E4D585FB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80D613-4D74-4A95-ACBC-58B94387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24BD32C-6590-4A46-8500-21361CB1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132C5A-5D96-49A4-BDD3-6E31362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6ADBA50-F2F3-4A3C-82C8-0A6D60EB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F592B71-2D15-447B-A84B-23D039CE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A8860B7-A229-4BF4-926A-C1D8A910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8C2914-8782-4795-8DFF-7BD0184D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FE8FB5C-8A6F-4BE6-B5AA-73EE71AA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BE2CAB8-8412-4A39-9C5E-16A3C16D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6464EE2-D5BB-4C20-819D-6C428509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E99C21B-78DC-480C-9428-C7926159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69469D8-1EEF-46D0-8E16-8CC6088C2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6A98A0-2ADF-47E4-B280-BF63AEC79C4B}"/>
              </a:ext>
            </a:extLst>
          </p:cNvPr>
          <p:cNvGrpSpPr/>
          <p:nvPr/>
        </p:nvGrpSpPr>
        <p:grpSpPr>
          <a:xfrm>
            <a:off x="96918" y="4449028"/>
            <a:ext cx="1038612" cy="1160370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CA9ABC3-7283-4CA8-BB82-D69FFC6BB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BF05841-EB38-490B-A4E2-2247E59E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E7F87DD-2C5B-47E2-80DC-3D11D8FA7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609C747-735C-4F60-824B-02460306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16849B1-1963-4591-9993-11A46E1C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D5BC9BF-7E23-409B-9025-D948A29B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A3EA05E-8157-480E-A88D-93AA00C7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8A7814B-B253-4FD5-B4F4-46BD00B9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1F5D90-FCA6-4C34-BD05-E65EC4BB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45F56E7-51CA-4B73-BCF7-B3B3272E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6C2E15-A6FD-4A84-B9BD-CBC6B09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CCC24A-B905-498B-95A7-2A979926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34CD4DE-3FAA-4ADE-9E63-D465D010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1754CB3-302A-4698-80AC-DF9AF731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38C7644-CFDB-4DD7-A5E2-2C9352D4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2C1FEE9-8F14-4A03-8954-E7C56A6F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B2B3921-88AA-4035-8F4B-B4CD67E2C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FEE13A6-5628-421D-A6EB-D0763065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7BC04EB-F945-4964-BB2B-FFEBDEB7D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0775B5E-3FCE-4E26-A03F-C0C400473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41BDEBF-80FC-432F-8911-6CD35598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93E225-59B6-436B-BAA1-38797F7D5455}"/>
              </a:ext>
            </a:extLst>
          </p:cNvPr>
          <p:cNvGrpSpPr/>
          <p:nvPr/>
        </p:nvGrpSpPr>
        <p:grpSpPr>
          <a:xfrm>
            <a:off x="11082272" y="94825"/>
            <a:ext cx="992395" cy="1087849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FE8C61-51BF-4D46-8173-319A70B0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9FCB6E2-2276-493B-8B57-B85D737D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7F9E4A2-174F-4569-93BC-45837C22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9814C5C-6099-4AE1-8C7B-4B8897FA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6B7D5E4-E00B-4FB3-88EF-84F815EE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40CAA77-2B24-4689-BB2D-BD70B2EB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F66F7BA-271E-4190-8699-84BF0E69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7502A35-E348-4CDD-9F61-7B71ADD0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AB13642-7A0C-4B6B-8FBB-F957B1DE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64196C4-0215-4FB4-82D0-9743FBC8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CCA88E0-9FDD-45B3-A855-9824B44A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905B55B-6F79-4DD9-8F71-E802CC57C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7630D78-17F0-4022-A221-9C936B50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8F93F30-475F-434A-B7EE-7E792EAB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9D4A7E-CD34-4A4A-BCA8-E1DBDCCA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20ED856-DDA4-4321-9DFE-6B8FD6F0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F17D5EA-AEBB-4999-A866-C66F94593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CB6248F-DD20-4D80-B1B9-44DFF3B02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C41F462-F8E4-4003-9370-0FBB263C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29519D-E314-48EA-9618-8C628F5D2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6D98C21-F62A-4C60-B512-AC030AF7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754361-C196-4DA0-972C-24D641D174E6}"/>
              </a:ext>
            </a:extLst>
          </p:cNvPr>
          <p:cNvGrpSpPr/>
          <p:nvPr/>
        </p:nvGrpSpPr>
        <p:grpSpPr>
          <a:xfrm>
            <a:off x="10711762" y="4870396"/>
            <a:ext cx="1198008" cy="1140472"/>
            <a:chOff x="1863591" y="74414"/>
            <a:chExt cx="6523379" cy="468000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D247CC-611A-4887-8AE3-1FE383D40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21CCBBE-67C2-417B-BD60-90599DDBF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61FAFDF-A4F7-4DEF-A4FE-53DC0499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79054BE-2EAB-450E-BF80-B2F0B51C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39A10EE-81C1-4EE4-990A-C006EB543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13B7D22-9947-4771-8957-C31ABAFB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B92CD26-3C6E-4208-8C2C-91D9ACE9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5F23F81-8AAE-4D66-A160-36415649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11649E5-42D3-4181-8D3C-1B364229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861F6A4-1231-456A-B15C-BE837D631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B555161-16AF-443A-8B11-F3137651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5D3854-34E8-4D80-AE8F-85FB0913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670C67D4-15C2-43AC-8AEB-4665D263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EBE12C4-8645-4FE4-AB3E-81D0659B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3A1132C-D5DB-41C3-8108-DF8246EF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514B1C7-31D2-41A6-8678-893B90FF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148A071-6890-422F-8382-E6A38FBB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D313266-DA87-48E6-A588-2B94EC54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D1AC248-32EC-4348-A1FA-08381638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B6921F7-AAF0-41A7-A873-901C2BCC3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F2BA030D-5C8D-462D-87EF-69F4DDE7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7572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A450DD1-A704-4E63-8F08-030384D43419}"/>
              </a:ext>
            </a:extLst>
          </p:cNvPr>
          <p:cNvSpPr/>
          <p:nvPr/>
        </p:nvSpPr>
        <p:spPr>
          <a:xfrm rot="3159282">
            <a:off x="-1038787" y="-1423406"/>
            <a:ext cx="6302733" cy="72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5E878-5B0F-4877-A868-136A88646DA4}"/>
              </a:ext>
            </a:extLst>
          </p:cNvPr>
          <p:cNvGrpSpPr/>
          <p:nvPr/>
        </p:nvGrpSpPr>
        <p:grpSpPr>
          <a:xfrm rot="3120000">
            <a:off x="-1194302" y="-1498737"/>
            <a:ext cx="6533172" cy="7510274"/>
            <a:chOff x="1530206" y="2183364"/>
            <a:chExt cx="3219075" cy="3862878"/>
          </a:xfrm>
          <a:blipFill>
            <a:blip r:embed="rId2">
              <a:alphaModFix amt="96000"/>
            </a:blip>
            <a:stretch>
              <a:fillRect r="-8000" b="-9000"/>
            </a:stretch>
          </a:blipFill>
          <a:effectLst>
            <a:outerShdw blurRad="139700" dist="762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4C4131-1883-44A0-8BD4-E58C92DD6D8C}"/>
                </a:ext>
              </a:extLst>
            </p:cNvPr>
            <p:cNvSpPr/>
            <p:nvPr/>
          </p:nvSpPr>
          <p:spPr>
            <a:xfrm>
              <a:off x="153020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589463-E8C5-4788-9B50-9BACF13B6690}"/>
                </a:ext>
              </a:extLst>
            </p:cNvPr>
            <p:cNvSpPr/>
            <p:nvPr/>
          </p:nvSpPr>
          <p:spPr>
            <a:xfrm>
              <a:off x="205272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9F3236-F45F-4291-A01D-EF9027911624}"/>
                </a:ext>
              </a:extLst>
            </p:cNvPr>
            <p:cNvSpPr/>
            <p:nvPr/>
          </p:nvSpPr>
          <p:spPr>
            <a:xfrm>
              <a:off x="2593898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4203FF-F58C-4C31-87CF-FB523D97C1AB}"/>
                </a:ext>
              </a:extLst>
            </p:cNvPr>
            <p:cNvSpPr/>
            <p:nvPr/>
          </p:nvSpPr>
          <p:spPr>
            <a:xfrm>
              <a:off x="3116413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78F428-4937-4C2D-B85D-A409E09E810D}"/>
                </a:ext>
              </a:extLst>
            </p:cNvPr>
            <p:cNvSpPr/>
            <p:nvPr/>
          </p:nvSpPr>
          <p:spPr>
            <a:xfrm>
              <a:off x="364826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DB1F57-8475-4E82-8B3B-0D31BE985C13}"/>
                </a:ext>
              </a:extLst>
            </p:cNvPr>
            <p:cNvSpPr/>
            <p:nvPr/>
          </p:nvSpPr>
          <p:spPr>
            <a:xfrm>
              <a:off x="417077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915711-0F66-4D28-B60A-D2B519F89933}"/>
                </a:ext>
              </a:extLst>
            </p:cNvPr>
            <p:cNvSpPr/>
            <p:nvPr/>
          </p:nvSpPr>
          <p:spPr>
            <a:xfrm>
              <a:off x="153020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231D6F-E67A-49AF-AB17-3DBCD81294E8}"/>
                </a:ext>
              </a:extLst>
            </p:cNvPr>
            <p:cNvSpPr/>
            <p:nvPr/>
          </p:nvSpPr>
          <p:spPr>
            <a:xfrm>
              <a:off x="205272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8F99FE-2F44-4E9A-9FB8-039EB41639CE}"/>
                </a:ext>
              </a:extLst>
            </p:cNvPr>
            <p:cNvSpPr/>
            <p:nvPr/>
          </p:nvSpPr>
          <p:spPr>
            <a:xfrm>
              <a:off x="2593898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47087C7-5CE5-4BCF-8FF9-9F47AD9B4661}"/>
                </a:ext>
              </a:extLst>
            </p:cNvPr>
            <p:cNvSpPr/>
            <p:nvPr/>
          </p:nvSpPr>
          <p:spPr>
            <a:xfrm>
              <a:off x="3116413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F31064-C1D4-4C3E-9158-EF67A5F3FD82}"/>
                </a:ext>
              </a:extLst>
            </p:cNvPr>
            <p:cNvSpPr/>
            <p:nvPr/>
          </p:nvSpPr>
          <p:spPr>
            <a:xfrm>
              <a:off x="364826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D290FA8-AA86-44CD-AB1D-B40E52D00C39}"/>
                </a:ext>
              </a:extLst>
            </p:cNvPr>
            <p:cNvSpPr/>
            <p:nvPr/>
          </p:nvSpPr>
          <p:spPr>
            <a:xfrm>
              <a:off x="417077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1CC1AA8-3032-4620-8D20-754240CDB431}"/>
                </a:ext>
              </a:extLst>
            </p:cNvPr>
            <p:cNvSpPr/>
            <p:nvPr/>
          </p:nvSpPr>
          <p:spPr>
            <a:xfrm>
              <a:off x="153020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73A1B8-8FA5-4DEF-BD53-A9F802B55593}"/>
                </a:ext>
              </a:extLst>
            </p:cNvPr>
            <p:cNvSpPr/>
            <p:nvPr/>
          </p:nvSpPr>
          <p:spPr>
            <a:xfrm>
              <a:off x="205272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0EF367-0E93-4A97-AE8F-AEDA3004066C}"/>
                </a:ext>
              </a:extLst>
            </p:cNvPr>
            <p:cNvSpPr/>
            <p:nvPr/>
          </p:nvSpPr>
          <p:spPr>
            <a:xfrm>
              <a:off x="2593898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16C91D-188C-4EF1-BEEC-B72ED1DED15F}"/>
                </a:ext>
              </a:extLst>
            </p:cNvPr>
            <p:cNvSpPr/>
            <p:nvPr/>
          </p:nvSpPr>
          <p:spPr>
            <a:xfrm>
              <a:off x="3116413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D546D1-9EEA-424D-A7FE-041B43BA218F}"/>
                </a:ext>
              </a:extLst>
            </p:cNvPr>
            <p:cNvSpPr/>
            <p:nvPr/>
          </p:nvSpPr>
          <p:spPr>
            <a:xfrm>
              <a:off x="364826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A946FB-2262-45AB-87F6-5AAAC67A4D72}"/>
                </a:ext>
              </a:extLst>
            </p:cNvPr>
            <p:cNvSpPr/>
            <p:nvPr/>
          </p:nvSpPr>
          <p:spPr>
            <a:xfrm>
              <a:off x="417077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9B5320-EC97-4840-9741-4587941CBA82}"/>
                </a:ext>
              </a:extLst>
            </p:cNvPr>
            <p:cNvSpPr/>
            <p:nvPr/>
          </p:nvSpPr>
          <p:spPr>
            <a:xfrm>
              <a:off x="153020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58DDF2-9EE4-45A3-B5C8-E2B1787F4564}"/>
                </a:ext>
              </a:extLst>
            </p:cNvPr>
            <p:cNvSpPr/>
            <p:nvPr/>
          </p:nvSpPr>
          <p:spPr>
            <a:xfrm>
              <a:off x="205272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4E4D0E-293D-4FA2-AFAF-4A84A9150632}"/>
                </a:ext>
              </a:extLst>
            </p:cNvPr>
            <p:cNvSpPr/>
            <p:nvPr/>
          </p:nvSpPr>
          <p:spPr>
            <a:xfrm>
              <a:off x="2593898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9B387A-284B-4429-B00A-4F9FCE8B3889}"/>
                </a:ext>
              </a:extLst>
            </p:cNvPr>
            <p:cNvSpPr/>
            <p:nvPr/>
          </p:nvSpPr>
          <p:spPr>
            <a:xfrm>
              <a:off x="3116413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514742-A594-4A32-B0B2-D97EC4C50E08}"/>
                </a:ext>
              </a:extLst>
            </p:cNvPr>
            <p:cNvSpPr/>
            <p:nvPr/>
          </p:nvSpPr>
          <p:spPr>
            <a:xfrm>
              <a:off x="364826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250B39-0227-4BAD-8DAF-4D9E181C327C}"/>
                </a:ext>
              </a:extLst>
            </p:cNvPr>
            <p:cNvSpPr/>
            <p:nvPr/>
          </p:nvSpPr>
          <p:spPr>
            <a:xfrm>
              <a:off x="417077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338125-3CA1-4D7A-A073-C8DAA0E21CA9}"/>
                </a:ext>
              </a:extLst>
            </p:cNvPr>
            <p:cNvSpPr/>
            <p:nvPr/>
          </p:nvSpPr>
          <p:spPr>
            <a:xfrm>
              <a:off x="153020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693878-1D4B-4CD3-8C74-54D5D013985F}"/>
                </a:ext>
              </a:extLst>
            </p:cNvPr>
            <p:cNvSpPr/>
            <p:nvPr/>
          </p:nvSpPr>
          <p:spPr>
            <a:xfrm>
              <a:off x="205272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1F28A37-A26F-4B4B-B871-1AFCFED18424}"/>
                </a:ext>
              </a:extLst>
            </p:cNvPr>
            <p:cNvSpPr/>
            <p:nvPr/>
          </p:nvSpPr>
          <p:spPr>
            <a:xfrm>
              <a:off x="2593898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42BA59-80E3-4AD4-815E-727A3550D89E}"/>
                </a:ext>
              </a:extLst>
            </p:cNvPr>
            <p:cNvSpPr/>
            <p:nvPr/>
          </p:nvSpPr>
          <p:spPr>
            <a:xfrm>
              <a:off x="3116413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00B577-666E-4C63-B0C6-6F15FC7035B4}"/>
                </a:ext>
              </a:extLst>
            </p:cNvPr>
            <p:cNvSpPr/>
            <p:nvPr/>
          </p:nvSpPr>
          <p:spPr>
            <a:xfrm>
              <a:off x="364826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077C89D-2CAB-472F-9A7A-034F60E6AD9C}"/>
                </a:ext>
              </a:extLst>
            </p:cNvPr>
            <p:cNvSpPr/>
            <p:nvPr/>
          </p:nvSpPr>
          <p:spPr>
            <a:xfrm>
              <a:off x="417077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BA4B99-9244-4D5C-8957-DAC00D615BCA}"/>
                </a:ext>
              </a:extLst>
            </p:cNvPr>
            <p:cNvSpPr/>
            <p:nvPr/>
          </p:nvSpPr>
          <p:spPr>
            <a:xfrm>
              <a:off x="153020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7BE5820-F2BA-4623-8D8D-BA632B90E425}"/>
                </a:ext>
              </a:extLst>
            </p:cNvPr>
            <p:cNvSpPr/>
            <p:nvPr/>
          </p:nvSpPr>
          <p:spPr>
            <a:xfrm>
              <a:off x="205272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C970D9-77BE-407B-A462-985AD80319F4}"/>
                </a:ext>
              </a:extLst>
            </p:cNvPr>
            <p:cNvSpPr/>
            <p:nvPr/>
          </p:nvSpPr>
          <p:spPr>
            <a:xfrm>
              <a:off x="2593898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968FD-AC10-4FCF-A8F4-C3BAA3428D02}"/>
                </a:ext>
              </a:extLst>
            </p:cNvPr>
            <p:cNvSpPr/>
            <p:nvPr/>
          </p:nvSpPr>
          <p:spPr>
            <a:xfrm>
              <a:off x="3116413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17A6FA1-DC90-47D5-B488-E674A423B8DD}"/>
                </a:ext>
              </a:extLst>
            </p:cNvPr>
            <p:cNvSpPr/>
            <p:nvPr/>
          </p:nvSpPr>
          <p:spPr>
            <a:xfrm>
              <a:off x="364826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E6D6FE-1E2E-4958-BFF9-B28D7224A21E}"/>
                </a:ext>
              </a:extLst>
            </p:cNvPr>
            <p:cNvSpPr/>
            <p:nvPr/>
          </p:nvSpPr>
          <p:spPr>
            <a:xfrm>
              <a:off x="417077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44C1F2-8FF1-4B6A-9E82-88107AAFDDBD}"/>
              </a:ext>
            </a:extLst>
          </p:cNvPr>
          <p:cNvGrpSpPr/>
          <p:nvPr/>
        </p:nvGrpSpPr>
        <p:grpSpPr>
          <a:xfrm>
            <a:off x="10297866" y="5129943"/>
            <a:ext cx="1709203" cy="1695827"/>
            <a:chOff x="1863591" y="74414"/>
            <a:chExt cx="6523379" cy="46800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E6234D-8E5C-4F46-8E6A-7B5C0636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93BD544-496E-4E0D-8464-FAE6C216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81F149C-0959-49BA-9B47-0046803A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817493-E81A-4BC2-A508-9C00A05BF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2542D5-067A-4EA4-A4A2-6826225B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F31131D-A781-4B7C-AB56-E3C2AB92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EC5734F-1B9B-4F01-A392-BFDE8E43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5E8A691-0252-4EB9-958C-BB42575B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FDFCDA-3726-4E85-A166-D087C9C7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C1DE89D-05FC-458C-916C-E5253839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0B0F0FB-D535-47C0-99E0-DD1BE40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6E1F109-D26A-4CF7-81C1-38419166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F002280-2364-4FCB-B5C7-557DBD00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6597BB0-AC24-409C-A84F-602CCF68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23B008B-5301-44AA-A96F-8262D474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2C3F520-8270-42ED-92CF-7883CC4E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7F567BE-E4A8-4C5E-9166-84394F61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DDAA4BF-78DE-4F67-97A1-1E3357ED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4EFD14A-078B-42F5-B3BA-807CD5FC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8516B62-76F9-462C-B8D3-D78D535D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20BF69B-D77D-40A7-A3B8-D250C1BC9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39AF2E-DE81-42F2-8D9D-9578848204D4}"/>
              </a:ext>
            </a:extLst>
          </p:cNvPr>
          <p:cNvSpPr txBox="1"/>
          <p:nvPr/>
        </p:nvSpPr>
        <p:spPr>
          <a:xfrm>
            <a:off x="6593577" y="346109"/>
            <a:ext cx="51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096175" y="169237"/>
            <a:ext cx="599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3260035" y="726162"/>
            <a:ext cx="5261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sản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phẩm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linh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hoạt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thay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đổi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bảo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điều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luôn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xảy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thay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đổi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yêu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Lúc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hệ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thống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to,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tính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năng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mới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thêm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khi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performance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cung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hóa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chứng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software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engineering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ở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dạng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tổng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tăng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độ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bằng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đưa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test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qua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nghiệm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vi-VN" dirty="0">
              <a:solidFill>
                <a:schemeClr val="tx2"/>
              </a:solidFill>
              <a:latin typeface="+mj-lt"/>
            </a:endParaRPr>
          </a:p>
          <a:p>
            <a:pPr algn="just"/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74D667-2985-4CF0-8A8F-843271D6E48A}"/>
              </a:ext>
            </a:extLst>
          </p:cNvPr>
          <p:cNvGrpSpPr/>
          <p:nvPr/>
        </p:nvGrpSpPr>
        <p:grpSpPr>
          <a:xfrm>
            <a:off x="106554" y="234025"/>
            <a:ext cx="1258420" cy="1157453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2CFF81-303B-4EAF-A373-169804AC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FD915B-1ED2-4053-AAD6-7CDFBCD3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F42299-8976-4AEB-93B0-35FB0429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744D11-108E-4098-88CC-361E141B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43A80C-E3FB-4B81-9567-B6BB2BBAA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E4EADB5-EFCC-424E-9317-819D27FD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CF75D8-3999-440C-A9C1-353D98A9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C7F176-8F7D-457D-B5C4-F55D4970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679F46-EA70-43C6-9BE4-6285CA94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CF6B79-78FC-43BE-A221-E2D3325D7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8F9242-2F75-4E53-811C-D4AF7294A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EB3601-0046-4748-9877-D5F42F7E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C986EC-0DC8-4D9A-B43F-ECAA2771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F9F8E0-E2E1-4820-86F0-6DB7B4060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89F224-049B-42C9-88C0-F30C2EBF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6AD561-F070-405F-AE42-E75DD367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8F7D53-ACD8-448D-9CDC-4B07C525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998AD8-54CA-4C50-903C-16C11072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030789-C64A-44CC-8F85-02999CB1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A7DE43-8085-4255-8D13-AB4FAEAD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14E453-3E20-40DF-AB31-25C202ED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442D4E-7E11-4188-A28C-97550CF9458B}"/>
              </a:ext>
            </a:extLst>
          </p:cNvPr>
          <p:cNvGrpSpPr/>
          <p:nvPr/>
        </p:nvGrpSpPr>
        <p:grpSpPr>
          <a:xfrm>
            <a:off x="114614" y="5169349"/>
            <a:ext cx="1258420" cy="1157453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8BAC20-9853-4B21-AEDF-653AAA53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FAD0EE-FA29-408B-8E67-85E5E284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79E5FDA-09D0-4D7F-9EFD-84EEB9B5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D8BF44-810F-409F-968C-8C2A6639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E4ECFDA-6ED0-4325-B2DD-A27919240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1319B9-6560-4EE1-ACDB-5F236F02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36C812-4BD7-44B7-A6E0-A3C2BF4AF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25619F-EB63-4600-9BCE-974522D0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BCD4C7-A1AD-43AF-913F-E6B927DA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AE9CC79-C1D9-493A-8578-F9E03800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8E128E-5CCB-416F-BA2C-AFACB1970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AFE114-4180-4283-99B1-B75D4337D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50CE62A-FDE4-47A0-B151-1DEF8299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6D1A393-1439-4827-98DC-3DF328C95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2868BEC-E5FA-4754-A455-90FE3A81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4566073-DA9C-4717-8DDF-14BA97EA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05DA67E-7951-4978-9809-EBFAFF297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AFEDF2-FB3B-4E22-9BBD-97CEFF5A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928019B-CB22-457F-92F8-0BEFA29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88FD5CA-3692-469F-8D57-0B01D713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AD2B1E8-36ED-4580-BCED-14ABFEEE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F0F80C-C7AC-40E7-B415-DF8E3F1EEC2C}"/>
              </a:ext>
            </a:extLst>
          </p:cNvPr>
          <p:cNvGrpSpPr/>
          <p:nvPr/>
        </p:nvGrpSpPr>
        <p:grpSpPr>
          <a:xfrm>
            <a:off x="10654685" y="149604"/>
            <a:ext cx="1258420" cy="1157453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1201632-79AE-4514-8505-F7374D24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51E7986-9CA3-4AD9-AA13-235F0442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A297CFD-14F6-4E37-8127-2763423A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A740B7-9DE5-4C9C-B37C-E4B3BE01B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EB20CA-35E1-4918-AC00-A7041D30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548682B-17CC-4376-85CD-207B72DC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F373AB2-0E8B-45C5-A65B-EE38ECA5F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E04EDE1-0646-4243-8BC5-A139073D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F94805A-9D11-48C0-A09C-89309C6B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470D2E0-A1B8-4D73-91F0-FC906BE7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CF59AE-5324-417E-BF89-065E9136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BDA2A49-CE8F-49C8-843B-B9831235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5235F71-E3AA-46FB-BB0D-74A2E6A9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528345-F132-4733-A584-377BC841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C45AE23-19C2-4004-B45D-0E131EF4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08ED2FD-0E19-49D0-80FB-04A7C72F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D8A8262-49F1-4B3F-A928-3F56EE18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E67841-74BB-42EC-90FB-CB5A6542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3B9CF2E-310E-4FF1-922D-D387DD01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994A05F-3FF7-4D6E-8693-8F9E481D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5EA9146-BD40-404C-85C6-DCE3AECF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6A1B9C-8E6C-4550-872A-EC0F698B98C0}"/>
              </a:ext>
            </a:extLst>
          </p:cNvPr>
          <p:cNvGrpSpPr/>
          <p:nvPr/>
        </p:nvGrpSpPr>
        <p:grpSpPr>
          <a:xfrm>
            <a:off x="10651866" y="5286546"/>
            <a:ext cx="1258420" cy="1157453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9E83441-6B2E-420D-92D0-78041009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513AB6A-1DB3-424D-A3DF-0E791B8E2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3A1864A-8562-4954-B8A3-596FB2C7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86E2F9D-A995-49AB-9BB2-88F3BEDF1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80A038D-4EBD-43BA-B662-3BF27AA5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933CE9C-5DAE-4384-A8D5-83733738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5029B25-4F91-4DAA-9433-D9625C35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AB1A349-682E-4CCE-BAAB-FEE9788B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8D8E04F-CF0F-4D64-A3B7-F865ABD5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6AF24FD-8337-4517-B836-F3987FA1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5770670-EADE-4766-A1E2-D89698C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0CD145-DF02-4282-9A63-83CFF03A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EDD038D-FDD7-4E92-B60D-C3BC58D1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AE3F171-EFBF-4877-A123-01769B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AFC58A8-65F3-4680-B668-B8739A654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1C34097-210A-491C-8715-AC359773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CE86999-4D9C-4F4D-9448-40E250D1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E19D022-CC0E-423C-B1E5-0FE2C289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20543915-9DC9-4015-A227-81C2CADB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0B6919E-E877-4F6A-B457-79622EED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5237348-5375-45E3-83C1-511AC88C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997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187284" y="353719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 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1280796" y="1035238"/>
            <a:ext cx="98712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thời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gian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công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sức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suy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lời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ích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chính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chương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chạy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uyển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chuyển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hơn,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quản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tiến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hoạt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động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nâng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bảo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…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2"/>
                </a:solidFill>
                <a:latin typeface="+mj-lt"/>
              </a:rPr>
              <a:t>Tuy nhiên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bất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luôn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lĩnh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vực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khá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nhằn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tượng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Khi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code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mới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từ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đầu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khá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nhận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Tuy nhiên,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code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khăn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Hiện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nay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ta đang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rất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nhiều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công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mình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Nếu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thường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tải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cài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đặt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thư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viện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packages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hoặc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module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thì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lúc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thực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thi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Tất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cả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framework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ứng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web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đều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kiến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trúc</a:t>
            </a:r>
            <a:r>
              <a:rPr lang="vi-VN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</a:t>
            </a:r>
            <a:r>
              <a:rPr lang="vi-VN" b="1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esign</a:t>
            </a:r>
            <a:r>
              <a:rPr lang="vi-VN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vi-VN" b="1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sẵn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mỗi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framework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kiểu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riêng.</a:t>
            </a: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7F374-ABDF-4E24-99EE-D6F4D6E9A421}"/>
              </a:ext>
            </a:extLst>
          </p:cNvPr>
          <p:cNvGrpSpPr/>
          <p:nvPr/>
        </p:nvGrpSpPr>
        <p:grpSpPr>
          <a:xfrm>
            <a:off x="10605946" y="5689919"/>
            <a:ext cx="1338469" cy="1054380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EBE551-32F5-496C-9F23-1B27C23E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A76A6-2650-4D51-AF74-50CAA96CE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4D1D07-7E1B-4145-B4BF-22098EF0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8DFBC6-D6EE-4AC9-8D3F-9E92CD97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11636C-7516-4553-9AED-81DA7F23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EE8295-A9FD-43A8-A6DD-557482E5D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EB4E12-601B-40B0-8287-6C1104F1B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FE2508-0523-4A2D-B363-31016588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0818E9-613C-4597-9DCF-363806A6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BE9A76-EBB4-42DE-8304-EB69C571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F49E56-0357-4B9F-808F-D22AE27F4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7C9CA6-E5C9-45D4-B037-F9548035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29C5A4-25C4-4523-A48E-C382D0E6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ABC52C-F10F-4B8B-846C-774F11FFC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DEB23D-BD04-4B4E-892F-E2A2A4808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B176D54-B136-4AD2-9E13-F87FF3D7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802E2A-B578-4EE8-BA60-91CD8048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14447B-BA31-42E8-9D43-6ABBE13A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378D24-EE21-47FD-AF41-A0ABC331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AB2AA4-0703-41CE-B0CB-79A328DE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1119F86-D284-4F9E-ADDC-88B0A41C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7E6F97-DF21-48C5-9CC2-C84C4A3BCA03}"/>
              </a:ext>
            </a:extLst>
          </p:cNvPr>
          <p:cNvGrpSpPr/>
          <p:nvPr/>
        </p:nvGrpSpPr>
        <p:grpSpPr>
          <a:xfrm>
            <a:off x="116231" y="5604442"/>
            <a:ext cx="1338469" cy="1054380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64826C8-DCD5-4860-8F88-27798B76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450D60-A174-4B33-808A-1DE6640CD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1AF8A2-D536-40CC-AFEC-BD04B0577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9DE4B-9E59-4093-9D10-9AC5E542A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590E1A-318B-4056-B4E8-DB1409F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312C1C-7BAD-4A8A-ADAF-DB4204F8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33372A-770B-4403-B0FC-13BAE8C25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F6E0C57-E09E-454E-A928-DDF71B73A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3918ED-86BD-4691-B647-B4A678E4A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991439B-40DF-47E3-93EA-D1FAD89C0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03693CE-B836-4C91-9169-2865CE5E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9FF5868-F473-46AE-A075-C60C98D5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B1B86B-F02D-4243-8073-5E9C342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377519-C774-4CDC-AAE6-162183BD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040D78-9173-4A91-95FD-69FD3E51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D418B18-2977-45B8-8F1A-7A4C7889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DE2A854-3366-434F-812F-45DCF37B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5640A2-AF99-4DF9-8941-DDC95173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D69F3CA-5A2D-462A-A36A-318B01A2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036964F-A301-4259-992B-83D96A38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529FB03-50F1-4976-80AF-598D47511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D2AEB4-67F1-4B7C-98D2-AF334AFF20D0}"/>
              </a:ext>
            </a:extLst>
          </p:cNvPr>
          <p:cNvGrpSpPr/>
          <p:nvPr/>
        </p:nvGrpSpPr>
        <p:grpSpPr>
          <a:xfrm>
            <a:off x="10554049" y="116132"/>
            <a:ext cx="1338469" cy="1054380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E218AF0-31AC-47C9-A426-0EF006C5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E9A8D0-7769-4E6D-AD75-BC479BB1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F53E183-D6DD-4A4D-80EA-4D177AAC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8F22303-58BD-4DB0-A77B-9BE843E6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5402341-2D48-4AAA-873C-953B9952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B7E9344-E74A-4F7C-B3EA-90EFF9FE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B1D68D-82E4-4401-BA3A-A4F6C770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A38A6D-D974-4B34-931A-A51519FA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B81CEA9-54B9-45FC-B6F3-1E4D5E9A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136787C-DB20-469B-B964-BFC2292B6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C9062F7-5E01-4C0C-A14D-920B548D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E9D9414-8A80-492B-8539-FFC9CC30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CD054FD-C28D-45CD-B09D-808BDFAB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D7BB292-3AA2-4170-83BF-C7BC132F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1703B08-7948-450E-9C87-9ED689BE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89321E7-2355-4FD3-A75A-02920C12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CDCAF8C-8EEB-48C4-BE6F-178581F3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7376297-91F1-46C4-B7D9-96776D47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61900A-43E5-4F2F-9A32-FF21C2BD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F00BF33-1B29-46B6-AA35-9EF6F0D05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5898239-C82D-42FF-83A5-5C02CA44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E2A894-506B-4620-ADBB-D4FE7C30ADA5}"/>
              </a:ext>
            </a:extLst>
          </p:cNvPr>
          <p:cNvGrpSpPr/>
          <p:nvPr/>
        </p:nvGrpSpPr>
        <p:grpSpPr>
          <a:xfrm>
            <a:off x="298096" y="199190"/>
            <a:ext cx="1338469" cy="1054380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679398C-A8B1-46E5-A2DB-6BB9193C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80CFEAD-CF60-4D81-B71E-595153C8D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B5BA913-BAF9-4004-A78D-1846540A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A074F09-18AC-4420-B7E6-99D4E978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203C42E-766B-41D8-AA4B-F83C6983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6119A65-5539-410D-BE7C-28B02A3E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22D7C50-D444-4DDA-AF85-CB957B24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6B1B003-B61C-4BCD-AF13-2F691D7A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CD580A2-4597-4C9D-8798-AB4F8963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2231BB-558F-4F52-BEF8-CE0A4951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C8D83BC-93C1-4F44-ADF5-6291F2A6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8CCFE22-BD97-490B-B65A-BD6EA9D7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D1BEAE1-25F3-43CA-8D62-73A6FF6F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EEB4BDE-FDF0-47D3-A3D5-51274D28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2F0677A-51A1-4B14-ACD7-F1710E14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0F7AAD-5B7A-4FA5-99D6-F5B46F93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336A18F-286A-4DF7-9C94-887CBCDD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6BC761A-07B8-4BEB-9B27-52AA6FCE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C624D20-A5C5-4CAE-95B8-ED51ED58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96A8B78-6F25-46D2-8706-13463B45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B091632-CCA8-4578-B656-13C75B51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1111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329743" y="364812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4C753-E31D-EB14-3733-F5C9FA3D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6" y="1356117"/>
            <a:ext cx="5633542" cy="40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B6B51-BA70-3142-DB8E-B2C941B1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1" y="1356117"/>
            <a:ext cx="5480155" cy="40289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EDA1DB-E81D-4126-9523-D83FA2C993AC}"/>
              </a:ext>
            </a:extLst>
          </p:cNvPr>
          <p:cNvGrpSpPr/>
          <p:nvPr/>
        </p:nvGrpSpPr>
        <p:grpSpPr>
          <a:xfrm>
            <a:off x="66714" y="5830862"/>
            <a:ext cx="1338469" cy="1054380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BBF890-C63E-456C-B320-AC3D66343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D6D995-39DE-4F30-87FC-3901EEAA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935E34-55AA-41B7-8548-74985EDA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C45B5B-6702-4B8A-A0B0-51526549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0815FF-42DB-402F-A7B2-B601B419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760AE9-9856-43BC-B91C-586F9C62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0E6BEF-1DF3-4758-A2F0-1223EC7E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6C3E77-8170-4FD8-965C-B5E07F07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BAB3E6-E4FA-4B7E-9FE5-25787C2A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E30C41-045C-4FC3-91A4-65B7D0EA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1FA0B0-23D8-462D-8538-5E84FECE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8FEDC3-33F2-4E4A-9B76-94A21F37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4D7CAA-BC6E-42DE-9753-DA1E1D99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32E6A7-A238-491B-8F50-7C8B34A1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709D89-308D-46B3-BC9C-3DE2E9F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28A632-E8F4-4380-BD1A-9E3CD13E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EF7CF5-A547-4C93-A7B6-A2609BA3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2DC2AD-490D-4D10-A824-92271844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872480-5172-4ABE-9AE9-EABB723E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DA60B0-E151-45F5-BF92-B641C898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38E32F-0399-4AE4-9285-916E3004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80698A-AA10-4DFA-A167-E3B96C071228}"/>
              </a:ext>
            </a:extLst>
          </p:cNvPr>
          <p:cNvGrpSpPr/>
          <p:nvPr/>
        </p:nvGrpSpPr>
        <p:grpSpPr>
          <a:xfrm>
            <a:off x="10652881" y="120005"/>
            <a:ext cx="1338469" cy="1054380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37D3055-1009-46AD-8985-8A4BC1FE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D4115DB-0F9D-4401-95AB-258D28BA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FB7ACB-5B95-4797-94D4-1451A59ED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9241801-984E-4B14-A3A4-A406AECC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7814E-5173-495B-B521-FD9B1AE5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2EA6CF0-C04E-4934-9505-658155CB0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D46223B-F8CE-4B78-8304-FC4F9C39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9F04C9-7D4C-4F72-8CDE-FB639358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D32D155-A8B6-47E9-A290-4D1975CE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B8B80BE-D01A-4C05-AA30-7DF0889B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1C71818-A8BB-4051-913B-D93FD030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A9EB2C-312B-4BF1-82BE-77B94E99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E3A3B99-6EE5-4447-95EE-972CADA3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1E4B199-B221-4F13-BF13-00B49E30F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B21C4A2-4715-4571-8E0A-8C639360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766179-BEF7-4BBF-844F-ED2803126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DA52047-B8BC-4479-A6A2-36515E7F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21B6E17-8367-4055-9D37-62F1BAF5D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B71FC40-6468-4E4C-B10C-AF0C599F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CBA74D-C791-4685-A12D-D06570BA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9F187C-A556-4B32-982D-C1E9B395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7C8C82-4AE1-4186-B9ED-35DDCD19D35B}"/>
              </a:ext>
            </a:extLst>
          </p:cNvPr>
          <p:cNvGrpSpPr/>
          <p:nvPr/>
        </p:nvGrpSpPr>
        <p:grpSpPr>
          <a:xfrm>
            <a:off x="298096" y="199190"/>
            <a:ext cx="1338469" cy="1054380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3CF4C65-D06D-4F65-8913-AC63E357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5DBD29B-9238-4A24-B6BC-470F3038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62D06FB-21FC-4EE3-9E38-B60E099B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DFE8B27-C025-4E10-83E6-20A9D235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A3CF76-1F4D-4D44-A160-A3AD30D2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BFA479-CF11-46EB-B276-92A13DD7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0EC4A33-3BE9-4AA4-A775-88610C8A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CC0579E-EC99-4052-A0B0-6D907DA3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5795B64-9E73-477E-80B0-C6C42A0BF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E635371-7405-4390-893D-C951A24D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CEC984F-900B-4BA6-8D87-5FDA5186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387A114-713C-44A5-A253-ABCCDF51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46F1D6A-C445-4CD9-BF60-69AB0FCE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C650687-E977-4F3B-B06D-F62928B78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0DA7BE-3BEB-4C26-99BF-674BF8E1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148A855-565A-48BE-9AB1-01FE838AD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7DB0A2C-F1B7-4423-A35E-D8277B85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10AD4CA-CC01-4624-901A-2CF73081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E5EE85-60B5-4621-B9D3-944EF648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7299F30-F648-48AA-AE0E-B44F5BE5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F41132A-975A-4502-A065-0A6F66C1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9E9847-ED79-4555-876E-0E568C621575}"/>
              </a:ext>
            </a:extLst>
          </p:cNvPr>
          <p:cNvGrpSpPr/>
          <p:nvPr/>
        </p:nvGrpSpPr>
        <p:grpSpPr>
          <a:xfrm>
            <a:off x="10543063" y="5694594"/>
            <a:ext cx="1338469" cy="1054380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921204B-3F69-46CD-9B13-00B8D20B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CFA3BA-BA48-4541-8B25-DC66C4F3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1D8268-1121-47C0-900C-F78A8FF6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E8A3F27-D5E8-4DB7-8ACA-E7B9B3A4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C2B3DF1-0C20-431E-9FB4-2A32B36D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2C75D6E-D8F7-4DD3-B600-7E65BEDE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AB05CF9-6C56-4ACA-BC14-DAE3A842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121B054-290C-494A-AD17-456A0D9B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CDBAE48-9A05-48DE-B504-B5F950DB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5427783-886F-41F3-BC82-444E4452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7A4CA1A-5B92-4390-9390-71FD091E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1D19CE4-548F-45EC-80F9-E25E26727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FF8EE47-FEC8-405D-8C74-B632112D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DE87826-0C59-49E2-BCF3-D83FCD82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B50977C-5C75-4CE8-8455-36FA24331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8210DDB-FFDF-4FE4-99D1-1E66B1E6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7C62D47-EB7B-4F6E-B145-4642E086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399CC97-358C-41DE-BBDC-2F8CC3F9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048E636-FAB0-44BF-8813-54240DB0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D670860-FD7A-4446-9AEE-4204B47E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322B3F4-60F9-49A8-97A6-A7F76427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706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09C02C-20D2-4AAE-5764-E0E67591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0" y="1084761"/>
            <a:ext cx="5099628" cy="4215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5B79C0-2A18-B8B5-E236-C2E8C1D1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94" y="1084408"/>
            <a:ext cx="4671441" cy="42306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B1A9E3-51DF-46E1-A6F2-FE96F4621EC1}"/>
              </a:ext>
            </a:extLst>
          </p:cNvPr>
          <p:cNvGrpSpPr/>
          <p:nvPr/>
        </p:nvGrpSpPr>
        <p:grpSpPr>
          <a:xfrm>
            <a:off x="189991" y="189328"/>
            <a:ext cx="1278743" cy="778082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84AE6-CD32-4B78-A3C6-C57D6A7BB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778D24-2481-4EB8-8CF3-AB5BFF43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5101D7-C30E-4A1C-BA4B-399D02E3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A14924-F54D-4DCC-B915-0483EC20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6B30AD-2D36-4C39-BCFC-B500D37F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A3BA87-1EB9-4078-A4B6-46C4E67E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0F7C9E-843E-47BC-97E8-FCD1F27A0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9A768-C170-4552-9408-D7AFE959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E82453-FA9C-42EA-9877-D4AC990C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42D485-874C-4EB3-B874-4649C81D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888122-EA96-42B1-A5A5-10964DCD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B92142-4ABA-43A7-8812-C80686C4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FF35FA-8602-49C0-BCB8-2C0D7690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46B4E3-BD1C-45B3-8DF9-2A360D62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A287E9-D9ED-4864-9D3E-6DE7AC84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5B3AF4-312F-42B9-AB43-C312312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544016-3F88-4948-BD26-851A2B06C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3BFC69-E894-4AF9-8AF1-301C28E4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FB0A19-A227-4792-8D60-0A0BC8A1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CF9303-AF31-446B-ADB5-7E79AEE5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3E6585A-CE8B-42AA-B0D9-91C37F71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1F2316-0F15-40AB-8C3C-E967E6675AC9}"/>
              </a:ext>
            </a:extLst>
          </p:cNvPr>
          <p:cNvGrpSpPr/>
          <p:nvPr/>
        </p:nvGrpSpPr>
        <p:grpSpPr>
          <a:xfrm>
            <a:off x="10587927" y="187188"/>
            <a:ext cx="1380263" cy="948908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258969-1B5F-4C18-ABCE-0AC2F107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EAFAFD-74C9-46B5-A89D-A4362891A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281269-6368-4D91-BC32-D4A1F5D7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C9695D-DBB7-44D1-A8E6-BC4F9EAA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CBD9A2-C01F-4B0A-A65B-3A9EE45E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102FEBF-5AE3-4892-B24D-DF9D940D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17DD8B0-7F56-4362-8904-953728D6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D5688D-17BC-49BF-AC90-F4D77732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8E0BABF-882C-4D15-8CC5-EE314C95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D5AC3D-39F9-4F62-B83A-D86B4367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A50B58-804C-47A3-9A17-408E1F98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30400D-CCA3-4FBC-94B0-6D5C6E22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E6E407-9791-4781-83A9-E7AF63C4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E2FD7C-BF00-4A68-AC35-DBA66749A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9EC74E-DCAA-43B2-B19F-AB81C1DC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90F74AB-1C41-466D-978B-9187FC98C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78835DC-28FA-4696-9BE1-2B75327B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C81C926-A482-4151-8940-0AFBB870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489EB24-65C9-479D-A3DA-1F9C2632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0D9B6C-D227-47B3-AD68-11161226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CC4441-26FA-4C8A-ADD0-3B2E84CE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DC4C3A-D6EB-498F-8B86-CA81DB3FCE63}"/>
              </a:ext>
            </a:extLst>
          </p:cNvPr>
          <p:cNvGrpSpPr/>
          <p:nvPr/>
        </p:nvGrpSpPr>
        <p:grpSpPr>
          <a:xfrm>
            <a:off x="139287" y="5678223"/>
            <a:ext cx="1338469" cy="1054380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159454-91BC-4F9B-8D5D-821A62DE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3A1C750-ACE2-40D5-8A80-A7CC1BA4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4D0FF4E-D31A-4099-99C2-8FCB9CBE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0263C2-1946-44BB-9A7C-BEE84455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46A3C3E-845F-4394-9213-CF51B19A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0F8C73-2F08-4BA1-98E2-A2FF8089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3CBAA56-DDB1-45CC-B04D-4C3927A75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58AA671-C9B6-4287-8205-82D63686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249F951-0674-479E-B0DE-B017C6E9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2A10C7D-3EFC-414F-B01A-0EF6FC4D3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0A16EE0-F7B1-450A-B7B2-1FC4D020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5FF2A07-57C4-47DF-90B1-5297BECA6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E6D9519-A6D7-462D-8842-6A133D53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0C8003-E6AF-4744-9545-9D12A84E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E131D4-DEB0-44E3-AD7F-FDA677CD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8D76043-1F5B-4616-8133-51DC802B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3AE0356-9A4B-40C2-9348-8E3B015E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745F91C-65DE-42D6-AB6D-D09844DA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A1D4086-0AA3-48CE-97F9-25C2E16D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A383EDD-D749-4511-B5D1-13448196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72028CA-A9DD-40A6-B3F9-2B65AB73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2DF68B-CA5E-4873-B6AD-B3EA800C14C5}"/>
              </a:ext>
            </a:extLst>
          </p:cNvPr>
          <p:cNvGrpSpPr/>
          <p:nvPr/>
        </p:nvGrpSpPr>
        <p:grpSpPr>
          <a:xfrm>
            <a:off x="10504560" y="5642672"/>
            <a:ext cx="1338469" cy="1054380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A08BF22-72F1-4497-A50E-0D773197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3BE5C4C-1A9B-4BE0-A4B0-7134FA9A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B92263F-1962-4A5C-BC5F-B54EA301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30BD984-2941-4BCE-B850-7E3E4D21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6EDF90A-50AB-4A50-B142-7125F965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B310595-22DC-4A92-A20D-D7015B0F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306B4DE-896A-4FD0-A594-3E28AC15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AA2AE1F-E48E-48BC-94B6-863803D15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1B1D4DF-4198-4332-B8F1-B41119DDD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A2ACAA1-489B-4D7B-AA8D-64FBFD9E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C69A439-89F0-48AA-9631-855E84F6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FE39AE8-6E41-4956-BF95-EC7515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2A1047B-4E65-4F18-B811-590D1B95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E3F485C-D4AB-4A05-A536-85A6D929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65A1B18-7B16-418B-8BBC-785BCE85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112D98-21D2-4D2B-AF70-B45D20CB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393B9A8-D008-4603-8BE1-1FBF9309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36A551D-6E23-4F26-BD28-A659B78C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353BFCC-94C0-41F7-AD92-5A9B6031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759B889-974C-4C94-AC64-A89C05337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27CF68C-D59A-4F53-BD24-9860977A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693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Condition Rendering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3ADB-82AB-C90C-9F1B-E47C453E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8" y="1136839"/>
            <a:ext cx="3554082" cy="3686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90B7-B44C-782F-8D20-17D4717D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54" y="1158945"/>
            <a:ext cx="3698610" cy="3686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141A2-AA4D-6E02-3363-790B30E0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62" y="1158945"/>
            <a:ext cx="3847349" cy="368684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56FC5-D205-402B-9013-EF34F9C6BBF3}"/>
              </a:ext>
            </a:extLst>
          </p:cNvPr>
          <p:cNvGrpSpPr/>
          <p:nvPr/>
        </p:nvGrpSpPr>
        <p:grpSpPr>
          <a:xfrm>
            <a:off x="204538" y="30396"/>
            <a:ext cx="1239000" cy="937649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73E8714-E511-43CD-A51A-CFBF69B1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0C1020-6DB4-48AD-8CB0-31DFB1FF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6506207-55DF-4F3F-B6F4-43F9AC57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FFDC8A1-AF8D-4C16-BC00-19D69EF2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F9112DE-F794-4956-9EFC-9F2BAA19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B8760E-D19C-426C-B5A8-0A09211A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DA6986-A53C-4140-928A-27BFDC8D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97A6B3D-AA74-4330-81A7-27955B48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23BBD48-A81C-4A41-8FA8-AA2EC29AE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9D56244-E0CB-41EC-9133-541AA542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297237C-6868-44CD-8690-66623DB6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A9BD4B-D1A2-40CD-A964-327406B48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6FC3BA6-63E2-4BCA-99A9-2DDC6928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5834C06-76F2-47E4-85FE-BF47DAF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16D7EA1-BAB2-46F0-B0EF-04BC4BEC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DF9F70C-0CB0-4965-B998-17124807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2B94374-3EB9-4716-9753-3777580E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75B8B93-EAC2-4695-9694-C295F14DB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B2B6EC5-4ACB-4767-90F9-3A5F96C2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C54074C-54C6-487D-B05D-A51A648C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1657E0F-8E58-4513-9AB1-33E89781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F0D0E-06D5-49EB-8126-16AC150FD9AB}"/>
              </a:ext>
            </a:extLst>
          </p:cNvPr>
          <p:cNvGrpSpPr/>
          <p:nvPr/>
        </p:nvGrpSpPr>
        <p:grpSpPr>
          <a:xfrm>
            <a:off x="10763109" y="41229"/>
            <a:ext cx="1070039" cy="926816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80683EB-B6DB-4012-B4B3-348ABCAE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C7DD948-E798-4C6D-A79D-34D52327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B05520-F5C4-4580-B19E-EE490990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126EE2B-2D4F-44AC-96C7-36EFD40A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670ED15-7F5B-4F1A-BA68-A623F2119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B45FDE8-0876-447C-B568-34C9F58B8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6C9E84D-62A6-43AC-942F-471E6E27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4A366B0-80AF-490E-8986-2DB2B5D8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4CD1A0-97B0-43A7-9CFE-1E799AC88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C4D3E20-8F7D-4EC1-947B-1389D4FED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0BA7C06-3F73-4101-BDCD-6CAB808D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E7C8156-FFFD-48C3-9334-0D888D767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D7ADEBE-DCE8-44FB-86D2-27B11478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60367AD-A8FF-42CF-9FD8-8B0ADBFC3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EADB3D5-BB4A-4054-8EF5-305DAF48D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AC60462-4059-4395-8031-151B847ED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86A97D6-ED30-4FDB-92B5-C3C5A7C10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A44A315-75A6-40D2-A9BC-910EF7249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1FD5A5-4057-4D8F-A677-B5A3D074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91BCE88-C5A2-4538-904C-2216A607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A36E1D-37E1-47B8-A5DB-4F265659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E956E5F-1760-43D4-AFCC-94BE755A4CD8}"/>
              </a:ext>
            </a:extLst>
          </p:cNvPr>
          <p:cNvGrpSpPr/>
          <p:nvPr/>
        </p:nvGrpSpPr>
        <p:grpSpPr>
          <a:xfrm>
            <a:off x="100589" y="5474028"/>
            <a:ext cx="1338469" cy="1054380"/>
            <a:chOff x="1863591" y="74414"/>
            <a:chExt cx="6523379" cy="4680000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6BA61B6-E4A4-4289-B670-4772EE4C4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26C1C6A-2CD0-441E-A361-592EA12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FCE2269-52E8-4BF3-AC20-76C77E4C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C60278E-82D7-435F-A0F6-CE2BEB83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744DEF3-57DE-42B9-BFD5-13EBE3D4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2218D5D-D3BD-461F-81E0-EAC245BF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F6CDE4A-89B7-44CF-96D5-11888C66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D6E6BF5-E1C7-471F-9F6E-E0195191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0E0B5D1-5B60-4CF7-A956-55655E44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877BCC6-ED74-4083-A2C5-5FC6107B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2B9BDE8-6C1F-4275-877C-DB8D7165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8C64F39-718C-44AB-B62C-93374DF7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21E7636-73A2-45E8-ACBE-5C96A869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39A167F1-74F8-425F-AE59-9E8B5A727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45AEC51-C28B-4766-864C-9D874013A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C5CC4C0-A494-4E19-AACB-4B968187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0CAC17AB-83F7-4D31-BC6B-F8678810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45547D1-B7DA-4530-9B84-A23572DB1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DE9C214-05E9-4A2D-B433-A2421F8B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3709529-B581-48A7-B7D6-60553D51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29B724-E012-4BE2-86E8-635927EC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A5618FD-F374-4758-B81E-B9FE32838CA0}"/>
              </a:ext>
            </a:extLst>
          </p:cNvPr>
          <p:cNvGrpSpPr/>
          <p:nvPr/>
        </p:nvGrpSpPr>
        <p:grpSpPr>
          <a:xfrm>
            <a:off x="10567442" y="5552804"/>
            <a:ext cx="1338469" cy="1054380"/>
            <a:chOff x="1863591" y="74414"/>
            <a:chExt cx="6523379" cy="4680000"/>
          </a:xfrm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617E4735-8DDF-4268-983E-71E2A089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BCD8956-6A6F-4BFF-BF5C-5ADAD7CF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B1D678B6-9E17-499E-BC9B-861DE56D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5C4537E9-A973-4989-AC92-47AF0820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25D06D2-4E28-4EC6-AC89-E7E896F6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0ACC132-137A-4690-B31E-13547BD7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EFC0E7-D8B3-4777-B05D-513615469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6E962D33-CCFE-4B56-B20E-7DA5F0D5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1068DE6-AE84-44CD-AAC1-0B86EFFF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FD149E8-5D01-44F9-B5CB-3F369443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ECAD35E-8496-4527-ABDC-521B8AA97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6570CB6-28A5-4AA3-B5B1-B8F9AE92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ACFCEC3-3B0C-4DB8-BA91-672AC056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48237E7C-1177-4ACA-806E-6746014D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3933D6EC-0E1C-436F-8D66-718FA912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503263E7-D9B0-49D9-B89C-4C85DA67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5E1A5B-2901-4191-A45B-9C8D5B44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4DFE13B-F8CB-4643-91AB-0356088D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03B7DD7-4C15-49D3-ABC9-B43700D8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D54609-B61E-4C7E-A8AB-D7D9FDF2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884A1A62-773F-435A-9134-74D30864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517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984030" y="362987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Presentational and Container Component Pattern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18E4-38C2-47CE-A87A-3021EB0B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193984"/>
            <a:ext cx="8519287" cy="47242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7EC732-7BB2-425D-A647-93A4997676E6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4CC43B-0F85-4A08-9AEC-960CBAB2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42251-30C3-41DC-B8DB-B9A8A7BF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DAD67D-85D2-4038-AABC-E7483885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83F14-7EAF-49D9-BABC-125D90F4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E7AF77-1819-4F36-B2F1-1DE5AD9E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196732-D5A0-44D3-9A28-634B8493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64229-BB9B-4996-8053-35DD5420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19153F-867C-4CE3-B604-B10E79B83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E2CFF5-8A89-4759-99D4-DCE8DF6C8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A92BC8-9F4C-45C4-8B90-0FE3178B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1A1D58-1C62-423F-B0CC-65F1E3AF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0B3AA4-4280-48F0-AFBC-2C54AAD8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1FDBFD-0430-446E-8509-01ED5519A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F9544-946A-4A31-A332-23336C57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57ED19-F430-4716-AA03-A69D7A80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F0DED0-5584-4D42-B0DB-26E4542B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1848E3-273B-4621-884E-8C857D8E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E0FDD4-2438-459C-9E73-73B76317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44F31AD-D383-4815-A60E-B61332D7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8B4B7C-8774-4CB3-A75B-A36B2A9E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E4F470A-1FC3-4352-B083-DB9CE5A9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576E6E-4229-4058-8C0D-909BFF17DA42}"/>
              </a:ext>
            </a:extLst>
          </p:cNvPr>
          <p:cNvGrpSpPr/>
          <p:nvPr/>
        </p:nvGrpSpPr>
        <p:grpSpPr>
          <a:xfrm>
            <a:off x="10712213" y="256335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F37F47-212F-41E8-94C6-868967FE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29E7018-C3A7-475F-86C3-8BB9D9D6A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6F9CA5-B7B8-477C-BD80-13B4B0E8B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4CCAB1-ADB9-4752-BBF8-D6EC36269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4B8C91C-5BD0-4486-97A8-68341112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210361-40AA-4461-B932-8C33DCC57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E0219D-46BE-4165-893F-70BFE5626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E5EBC7-FDFF-496C-B98A-CBA9C36DD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786C814-EE1C-4870-A78D-184697CA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8AAEBC2-8F69-4E03-87BD-C4235E12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81ECF9D-6310-44A2-B0BE-BC57BDB7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CEB41D3-D880-4FC0-9631-16AB433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1D108E7-EA8E-4A1D-AC5B-F42AB25F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FB07144-8E3C-4CF8-A4F2-05828DCE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07FFBA-5AAE-4FB6-8A62-C01CE041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89DAAEF-F49E-4468-9C07-C6C2142A2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6A2546-6A5C-48BC-A5DD-FF86012E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725F4DF-888C-470B-9DF1-9B675B60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26EBE67-9FE1-4774-B1B8-CC6B37CF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A322E94-B9A2-420E-89F9-A8B8CE13D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9464BA3-58A6-4DA5-B676-B195F370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EBC693-E21B-4D58-91F0-BDC5097F0F96}"/>
              </a:ext>
            </a:extLst>
          </p:cNvPr>
          <p:cNvGrpSpPr/>
          <p:nvPr/>
        </p:nvGrpSpPr>
        <p:grpSpPr>
          <a:xfrm>
            <a:off x="374605" y="5736798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A0187D1-D251-4E1C-AC2F-B5E96E0D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8B8C8B-0B83-4263-BAC5-684BF200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F46998-FA11-4DE7-AF72-7248AB97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041DA25-735A-4456-9161-06798068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55D51A-7D0D-4D82-85A7-1BEA5F03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A23D206-DBEF-465F-B582-12044164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FCB9CB9-6512-42D4-9648-F26C55AD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772823-6AE1-4124-9472-90C1C643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8D21448-523B-472A-8341-24A59858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4D262FC-1A0B-4804-8238-F02A4F2D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E9FA46-A5FC-4141-B2C0-AF7FD134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4D3D6BE-5021-494A-8B6A-010C1F42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D932CB2-DC96-493C-86E2-C808BD24C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273057-6EE9-4D85-8A33-A945EECD7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CD8540-3473-4834-9122-B6E2C681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ABED4D1-C83D-4B23-86B2-FBBE78A7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A009FA8-06A5-4992-B463-6C3FAB068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0396EC3-1CDD-42B6-87DB-F2EC05CE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3602EBD-CBFD-4A21-9FA3-D9732D03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D07FFEA-36E8-413F-B112-6E689E94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E053A2-D8EC-4D4A-A076-C75A2626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DD96C2-5002-4160-9F86-25CD75AC0655}"/>
              </a:ext>
            </a:extLst>
          </p:cNvPr>
          <p:cNvGrpSpPr/>
          <p:nvPr/>
        </p:nvGrpSpPr>
        <p:grpSpPr>
          <a:xfrm>
            <a:off x="10820241" y="5732721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AEFF36-3CF2-4DBB-B3B6-60CC7D647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D3DE366-5229-4A1F-BBEB-741819AF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5ADD2D4-0BDD-43C2-BE02-3A3CB0D1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2BD57A2-D4D2-483F-B3B4-424BF7FF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66F37F0-0982-4986-B958-C33D3B36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38235C7-D4A4-415B-BABE-F5B91773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E50F2FB-672B-459F-88FE-2F77D9C2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B98CE18-CBB4-4886-9006-26828070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C0DFED1-1013-4D54-8AC1-174B525B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5C4EC3D-FEA5-4CAB-81BB-1A717B15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0CD342C-B652-4D31-9903-E2625265D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888E41C-CD5B-41BD-ABC7-56F95A472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FCA9C3C-5219-4280-87E1-3ED86918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DC43792-D508-4E05-8D20-029A296F0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E98DF78-9187-4191-B67F-C33F3F58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6595DCC-5B2D-4998-89EB-99355A11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F0254A2-E3AA-4E6A-AA44-9C59EB76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6AA0F5-58D7-4F0B-9C9D-21C8E1E0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0BA0296-572A-4DFC-9C32-D6E606DB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4D0337F-2F43-4C37-B46E-4087EFD1E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45698DD-29C1-4A14-BB69-F675A52B7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034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655</Words>
  <Application>Microsoft Office PowerPoint</Application>
  <PresentationFormat>Widescreen</PresentationFormat>
  <Paragraphs>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MV Boli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 Nguyen</dc:creator>
  <cp:lastModifiedBy>Quý Nguyễn Khả</cp:lastModifiedBy>
  <cp:revision>85</cp:revision>
  <dcterms:created xsi:type="dcterms:W3CDTF">2023-03-22T12:53:00Z</dcterms:created>
  <dcterms:modified xsi:type="dcterms:W3CDTF">2023-04-04T08:45:58Z</dcterms:modified>
</cp:coreProperties>
</file>